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576" r:id="rId3"/>
    <p:sldId id="607" r:id="rId4"/>
    <p:sldId id="608" r:id="rId5"/>
    <p:sldId id="609" r:id="rId6"/>
    <p:sldId id="610" r:id="rId7"/>
    <p:sldId id="613" r:id="rId8"/>
    <p:sldId id="614" r:id="rId9"/>
    <p:sldId id="615" r:id="rId10"/>
    <p:sldId id="616" r:id="rId11"/>
    <p:sldId id="617" r:id="rId12"/>
    <p:sldId id="618" r:id="rId13"/>
    <p:sldId id="619" r:id="rId14"/>
    <p:sldId id="621" r:id="rId15"/>
    <p:sldId id="620" r:id="rId16"/>
    <p:sldId id="635" r:id="rId17"/>
    <p:sldId id="622" r:id="rId18"/>
    <p:sldId id="623" r:id="rId19"/>
    <p:sldId id="624" r:id="rId20"/>
    <p:sldId id="625" r:id="rId21"/>
    <p:sldId id="626" r:id="rId22"/>
    <p:sldId id="627" r:id="rId23"/>
    <p:sldId id="628" r:id="rId24"/>
    <p:sldId id="629" r:id="rId25"/>
    <p:sldId id="630" r:id="rId26"/>
    <p:sldId id="632" r:id="rId27"/>
    <p:sldId id="634" r:id="rId28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3300"/>
    <a:srgbClr val="84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92" autoAdjust="0"/>
  </p:normalViewPr>
  <p:slideViewPr>
    <p:cSldViewPr>
      <p:cViewPr varScale="1">
        <p:scale>
          <a:sx n="107" d="100"/>
          <a:sy n="107" d="100"/>
        </p:scale>
        <p:origin x="8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Relationship Id="rId5" Type="http://schemas.openxmlformats.org/officeDocument/2006/relationships/image" Target="../media/image25.png"/><Relationship Id="rId4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3653B2-385F-479E-8AED-E923A4098C5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C1A9BA-349A-4BB0-9CD0-79A8664D2FB4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Служебные записки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14B877-F5DF-4263-B8CD-2D9D09F14591}" type="parTrans" cxnId="{160DC032-9382-49B4-BAFE-6AFC4C042035}">
      <dgm:prSet/>
      <dgm:spPr/>
      <dgm:t>
        <a:bodyPr/>
        <a:lstStyle/>
        <a:p>
          <a:endParaRPr lang="ru-RU"/>
        </a:p>
      </dgm:t>
    </dgm:pt>
    <dgm:pt modelId="{E7CBB107-1942-4CFD-9FAC-15CC98794CCB}" type="sibTrans" cxnId="{160DC032-9382-49B4-BAFE-6AFC4C042035}">
      <dgm:prSet/>
      <dgm:spPr/>
      <dgm:t>
        <a:bodyPr/>
        <a:lstStyle/>
        <a:p>
          <a:endParaRPr lang="ru-RU"/>
        </a:p>
      </dgm:t>
    </dgm:pt>
    <dgm:pt modelId="{13635093-DF15-46A1-9E5E-FE3E45DCA1C7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Отметка в форме </a:t>
          </a:r>
          <a:b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ППЭ-05-02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B8E688-F7F0-4345-BCCB-FD663680A7EF}" type="parTrans" cxnId="{88F5B751-E96B-43D0-88DF-5F63569128A8}">
      <dgm:prSet/>
      <dgm:spPr/>
      <dgm:t>
        <a:bodyPr/>
        <a:lstStyle/>
        <a:p>
          <a:endParaRPr lang="ru-RU"/>
        </a:p>
      </dgm:t>
    </dgm:pt>
    <dgm:pt modelId="{C92358AA-FB28-46C2-8DE4-7445972604FF}" type="sibTrans" cxnId="{88F5B751-E96B-43D0-88DF-5F63569128A8}">
      <dgm:prSet/>
      <dgm:spPr/>
      <dgm:t>
        <a:bodyPr/>
        <a:lstStyle/>
        <a:p>
          <a:endParaRPr lang="ru-RU"/>
        </a:p>
      </dgm:t>
    </dgm:pt>
    <dgm:pt modelId="{EB15CE03-8F4B-442F-8C79-12C9E9EB3AD0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90000"/>
            </a:lnSpc>
          </a:pPr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pPr>
            <a:lnSpc>
              <a:spcPct val="90000"/>
            </a:lnSpc>
          </a:pPr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pPr>
            <a:lnSpc>
              <a:spcPct val="90000"/>
            </a:lnSpc>
          </a:pPr>
          <a:endParaRPr lang="ru-RU" sz="2200" b="1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90000"/>
            </a:lnSpc>
          </a:pPr>
          <a:endParaRPr lang="ru-RU" sz="1800" b="1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90000"/>
            </a:lnSpc>
          </a:pPr>
          <a:endParaRPr lang="ru-RU" sz="1800" b="1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</a:pPr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Отметка в  бланках №1 </a:t>
          </a:r>
          <a:r>
            <a:rPr lang="ru-RU" altLang="ru-RU" sz="1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altLang="ru-RU" sz="10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биол., </a:t>
          </a:r>
          <a:r>
            <a:rPr lang="ru-RU" altLang="ru-RU" sz="1000" b="1" dirty="0" err="1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геог</a:t>
          </a:r>
          <a:r>
            <a:rPr lang="ru-RU" altLang="ru-RU" sz="10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., </a:t>
          </a:r>
          <a:r>
            <a:rPr lang="ru-RU" altLang="ru-RU" sz="1000" b="1" dirty="0" err="1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ин.яз</a:t>
          </a:r>
          <a:r>
            <a:rPr lang="ru-RU" altLang="ru-RU" sz="10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 в письменной форме) </a:t>
          </a:r>
        </a:p>
        <a:p>
          <a:pPr>
            <a:lnSpc>
              <a:spcPct val="100000"/>
            </a:lnSpc>
          </a:pPr>
          <a:r>
            <a:rPr lang="ru-RU" altLang="ru-RU" sz="1600" b="1" dirty="0" smtClean="0">
              <a:solidFill>
                <a:srgbClr val="002060"/>
              </a:solidFill>
              <a:latin typeface="Cambria" panose="02040503050406030204" pitchFamily="18" charset="0"/>
            </a:rPr>
            <a:t>или №2 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A44F4B-AD6C-413A-B277-EB1FC042971C}" type="sibTrans" cxnId="{0FF9F417-B585-45B0-AAB9-05C919BB6775}">
      <dgm:prSet/>
      <dgm:spPr/>
      <dgm:t>
        <a:bodyPr/>
        <a:lstStyle/>
        <a:p>
          <a:endParaRPr lang="ru-RU"/>
        </a:p>
      </dgm:t>
    </dgm:pt>
    <dgm:pt modelId="{2444DC82-50F2-44A7-A42D-922455C7C837}" type="parTrans" cxnId="{0FF9F417-B585-45B0-AAB9-05C919BB6775}">
      <dgm:prSet/>
      <dgm:spPr/>
      <dgm:t>
        <a:bodyPr/>
        <a:lstStyle/>
        <a:p>
          <a:endParaRPr lang="ru-RU"/>
        </a:p>
      </dgm:t>
    </dgm:pt>
    <dgm:pt modelId="{09B9ADC7-9135-437F-82A3-F718796F72DF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15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5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5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800" b="1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Запись в медицинском журнале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925DFF-83AE-404F-BEC8-3520023FF298}" type="parTrans" cxnId="{30C0754C-82A9-49C6-B4EF-4B6F9557ACC4}">
      <dgm:prSet/>
      <dgm:spPr/>
      <dgm:t>
        <a:bodyPr/>
        <a:lstStyle/>
        <a:p>
          <a:endParaRPr lang="ru-RU"/>
        </a:p>
      </dgm:t>
    </dgm:pt>
    <dgm:pt modelId="{548920CA-A887-49CF-8C1D-85FB3A384F22}" type="sibTrans" cxnId="{30C0754C-82A9-49C6-B4EF-4B6F9557ACC4}">
      <dgm:prSet/>
      <dgm:spPr/>
      <dgm:t>
        <a:bodyPr/>
        <a:lstStyle/>
        <a:p>
          <a:endParaRPr lang="ru-RU"/>
        </a:p>
      </dgm:t>
    </dgm:pt>
    <dgm:pt modelId="{6D655C62-A7F2-4635-9C57-9B6BD12A5DAE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/>
          <a:endParaRPr lang="ru-RU" sz="1500" b="1" dirty="0" smtClean="0">
            <a:solidFill>
              <a:schemeClr val="accent3">
                <a:lumMod val="50000"/>
              </a:schemeClr>
            </a:solidFill>
          </a:endParaRPr>
        </a:p>
        <a:p>
          <a:pPr algn="ctr"/>
          <a:endParaRPr lang="ru-RU" sz="1500" b="1" dirty="0" smtClean="0">
            <a:solidFill>
              <a:schemeClr val="accent3">
                <a:lumMod val="50000"/>
              </a:schemeClr>
            </a:solidFill>
          </a:endParaRPr>
        </a:p>
        <a:p>
          <a:pPr algn="ctr"/>
          <a:endParaRPr lang="ru-RU" sz="1500" b="1" dirty="0" smtClean="0">
            <a:solidFill>
              <a:schemeClr val="accent3">
                <a:lumMod val="50000"/>
              </a:schemeClr>
            </a:solidFill>
          </a:endParaRPr>
        </a:p>
        <a:p>
          <a:pPr algn="ctr"/>
          <a:endParaRPr lang="ru-RU" sz="1500" b="1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 по форме ППЭ-22</a:t>
          </a:r>
        </a:p>
        <a:p>
          <a:pPr algn="ctr"/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(2 экз.)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3D8821-7F5D-445C-AF55-B0BCD23A859D}" type="parTrans" cxnId="{8F258282-5A5E-4F1C-BD47-B252BD9D1C14}">
      <dgm:prSet/>
      <dgm:spPr/>
      <dgm:t>
        <a:bodyPr/>
        <a:lstStyle/>
        <a:p>
          <a:endParaRPr lang="ru-RU"/>
        </a:p>
      </dgm:t>
    </dgm:pt>
    <dgm:pt modelId="{EEC1081B-DFE5-48BB-A32D-14EA03719EAC}" type="sibTrans" cxnId="{8F258282-5A5E-4F1C-BD47-B252BD9D1C14}">
      <dgm:prSet/>
      <dgm:spPr/>
      <dgm:t>
        <a:bodyPr/>
        <a:lstStyle/>
        <a:p>
          <a:endParaRPr lang="ru-RU"/>
        </a:p>
      </dgm:t>
    </dgm:pt>
    <dgm:pt modelId="{4058AFAE-CCC7-4031-8933-58C6E7D6E8E6}" type="pres">
      <dgm:prSet presAssocID="{9B3653B2-385F-479E-8AED-E923A4098C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DF8D35-57AF-49BD-A1BF-A5E47BB3FB08}" type="pres">
      <dgm:prSet presAssocID="{9B3653B2-385F-479E-8AED-E923A4098C51}" presName="fgShape" presStyleLbl="fgShp" presStyleIdx="0" presStyleCnt="1" custLinFactNeighborX="20" custLinFactNeighborY="44523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5512887-EEC6-4D6D-87AA-29B4ACC1F0A4}" type="pres">
      <dgm:prSet presAssocID="{9B3653B2-385F-479E-8AED-E923A4098C51}" presName="linComp" presStyleCnt="0"/>
      <dgm:spPr/>
    </dgm:pt>
    <dgm:pt modelId="{3682AA56-9A9C-4139-917C-1BB3E9AB13EE}" type="pres">
      <dgm:prSet presAssocID="{84C1A9BA-349A-4BB0-9CD0-79A8664D2FB4}" presName="compNode" presStyleCnt="0"/>
      <dgm:spPr/>
    </dgm:pt>
    <dgm:pt modelId="{B42E5675-4677-455D-8B52-5F90EB4B23A9}" type="pres">
      <dgm:prSet presAssocID="{84C1A9BA-349A-4BB0-9CD0-79A8664D2FB4}" presName="bkgdShape" presStyleLbl="node1" presStyleIdx="0" presStyleCnt="5" custScaleX="137530" custLinFactNeighborX="-295" custLinFactNeighborY="-4001"/>
      <dgm:spPr/>
      <dgm:t>
        <a:bodyPr/>
        <a:lstStyle/>
        <a:p>
          <a:endParaRPr lang="ru-RU"/>
        </a:p>
      </dgm:t>
    </dgm:pt>
    <dgm:pt modelId="{51DDE8AA-5AA3-403C-8331-7D2E02E4E426}" type="pres">
      <dgm:prSet presAssocID="{84C1A9BA-349A-4BB0-9CD0-79A8664D2FB4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4B1E7-F51B-4C76-ACF6-7E41387DD0F1}" type="pres">
      <dgm:prSet presAssocID="{84C1A9BA-349A-4BB0-9CD0-79A8664D2FB4}" presName="invisiNode" presStyleLbl="node1" presStyleIdx="0" presStyleCnt="5"/>
      <dgm:spPr/>
    </dgm:pt>
    <dgm:pt modelId="{E7355EEC-17BA-486C-B30B-953EC7119146}" type="pres">
      <dgm:prSet presAssocID="{84C1A9BA-349A-4BB0-9CD0-79A8664D2FB4}" presName="imagNode" presStyleLbl="fgImgPlace1" presStyleIdx="0" presStyleCnt="5" custScaleX="124828" custScaleY="164575" custLinFactNeighborX="4242" custLinFactNeighborY="248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F201BD5-DA25-466D-A21D-9349B234A09C}" type="pres">
      <dgm:prSet presAssocID="{E7CBB107-1942-4CFD-9FAC-15CC98794C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DF98A1D-EE90-477C-A292-319817BBD968}" type="pres">
      <dgm:prSet presAssocID="{6D655C62-A7F2-4635-9C57-9B6BD12A5DAE}" presName="compNode" presStyleCnt="0"/>
      <dgm:spPr/>
    </dgm:pt>
    <dgm:pt modelId="{CEF80FDE-D967-4DC6-A6B5-FB8BBA9C4705}" type="pres">
      <dgm:prSet presAssocID="{6D655C62-A7F2-4635-9C57-9B6BD12A5DAE}" presName="bkgdShape" presStyleLbl="node1" presStyleIdx="1" presStyleCnt="5" custLinFactNeighborX="-295" custLinFactNeighborY="-4001"/>
      <dgm:spPr/>
      <dgm:t>
        <a:bodyPr/>
        <a:lstStyle/>
        <a:p>
          <a:endParaRPr lang="ru-RU"/>
        </a:p>
      </dgm:t>
    </dgm:pt>
    <dgm:pt modelId="{0A2F5EB4-9C65-460E-B9DC-3967B122E43C}" type="pres">
      <dgm:prSet presAssocID="{6D655C62-A7F2-4635-9C57-9B6BD12A5DAE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B0A50-50A4-4296-A85F-6CB8933BB995}" type="pres">
      <dgm:prSet presAssocID="{6D655C62-A7F2-4635-9C57-9B6BD12A5DAE}" presName="invisiNode" presStyleLbl="node1" presStyleIdx="1" presStyleCnt="5"/>
      <dgm:spPr/>
    </dgm:pt>
    <dgm:pt modelId="{6A40C636-8EB7-4557-9F68-7F82B1B2CE62}" type="pres">
      <dgm:prSet presAssocID="{6D655C62-A7F2-4635-9C57-9B6BD12A5DAE}" presName="imagNode" presStyleLbl="fgImgPlace1" presStyleIdx="1" presStyleCnt="5" custScaleY="162533" custLinFactNeighborX="-2783" custLinFactNeighborY="1987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A67E53E-CA66-433E-9099-D06AF14D3806}" type="pres">
      <dgm:prSet presAssocID="{EEC1081B-DFE5-48BB-A32D-14EA03719EA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D27EAE-3F63-47AD-89E0-2B9639CA025D}" type="pres">
      <dgm:prSet presAssocID="{EB15CE03-8F4B-442F-8C79-12C9E9EB3AD0}" presName="compNode" presStyleCnt="0"/>
      <dgm:spPr/>
    </dgm:pt>
    <dgm:pt modelId="{65C4BC29-AD05-478D-8B3E-F7DFB98ABE9E}" type="pres">
      <dgm:prSet presAssocID="{EB15CE03-8F4B-442F-8C79-12C9E9EB3AD0}" presName="bkgdShape" presStyleLbl="node1" presStyleIdx="2" presStyleCnt="5" custScaleX="115748" custLinFactNeighborX="1500" custLinFactNeighborY="-2756"/>
      <dgm:spPr/>
      <dgm:t>
        <a:bodyPr/>
        <a:lstStyle/>
        <a:p>
          <a:endParaRPr lang="ru-RU"/>
        </a:p>
      </dgm:t>
    </dgm:pt>
    <dgm:pt modelId="{8BC2D775-1F93-4619-B425-01103EE55CDC}" type="pres">
      <dgm:prSet presAssocID="{EB15CE03-8F4B-442F-8C79-12C9E9EB3AD0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21578-24D4-4928-A313-B96EED09F42B}" type="pres">
      <dgm:prSet presAssocID="{EB15CE03-8F4B-442F-8C79-12C9E9EB3AD0}" presName="invisiNode" presStyleLbl="node1" presStyleIdx="2" presStyleCnt="5"/>
      <dgm:spPr/>
    </dgm:pt>
    <dgm:pt modelId="{78AECD96-2D13-4C11-AE27-8D7D59C7C6A5}" type="pres">
      <dgm:prSet presAssocID="{EB15CE03-8F4B-442F-8C79-12C9E9EB3AD0}" presName="imagNode" presStyleLbl="fgImgPlace1" presStyleIdx="2" presStyleCnt="5" custScaleX="106022" custScaleY="164885" custLinFactNeighborX="-1256" custLinFactNeighborY="2644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A8B4F60-8F73-467D-B7CD-120B658BCB4D}" type="pres">
      <dgm:prSet presAssocID="{DCA44F4B-AD6C-413A-B277-EB1FC042971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F60322-BA2B-4B91-9CCA-6F0E884A7F48}" type="pres">
      <dgm:prSet presAssocID="{13635093-DF15-46A1-9E5E-FE3E45DCA1C7}" presName="compNode" presStyleCnt="0"/>
      <dgm:spPr/>
    </dgm:pt>
    <dgm:pt modelId="{AF043C9C-0EFA-4578-A5E9-6F7A715B92B1}" type="pres">
      <dgm:prSet presAssocID="{13635093-DF15-46A1-9E5E-FE3E45DCA1C7}" presName="bkgdShape" presStyleLbl="node1" presStyleIdx="3" presStyleCnt="5" custScaleX="122195" custLinFactNeighborX="-915" custLinFactNeighborY="-2991"/>
      <dgm:spPr/>
      <dgm:t>
        <a:bodyPr/>
        <a:lstStyle/>
        <a:p>
          <a:endParaRPr lang="ru-RU"/>
        </a:p>
      </dgm:t>
    </dgm:pt>
    <dgm:pt modelId="{30813065-2F7D-4053-A1A1-69391A808A43}" type="pres">
      <dgm:prSet presAssocID="{13635093-DF15-46A1-9E5E-FE3E45DCA1C7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09B82-1EDB-4CD1-B2C2-34096A18107D}" type="pres">
      <dgm:prSet presAssocID="{13635093-DF15-46A1-9E5E-FE3E45DCA1C7}" presName="invisiNode" presStyleLbl="node1" presStyleIdx="3" presStyleCnt="5"/>
      <dgm:spPr/>
    </dgm:pt>
    <dgm:pt modelId="{696AD255-D2AA-4C19-8A66-C2D716C8A496}" type="pres">
      <dgm:prSet presAssocID="{13635093-DF15-46A1-9E5E-FE3E45DCA1C7}" presName="imagNode" presStyleLbl="fgImgPlace1" presStyleIdx="3" presStyleCnt="5" custScaleX="105154" custScaleY="168286" custLinFactNeighborX="-3267" custLinFactNeighborY="25741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1EC33E9-A007-4B8A-8AAC-903760151492}" type="pres">
      <dgm:prSet presAssocID="{C92358AA-FB28-46C2-8DE4-7445972604F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E83CC50-49D7-4E2C-B480-8AD77408B41B}" type="pres">
      <dgm:prSet presAssocID="{09B9ADC7-9135-437F-82A3-F718796F72DF}" presName="compNode" presStyleCnt="0"/>
      <dgm:spPr/>
    </dgm:pt>
    <dgm:pt modelId="{C7D398C8-7FAE-44FA-ADE4-F297021E8425}" type="pres">
      <dgm:prSet presAssocID="{09B9ADC7-9135-437F-82A3-F718796F72DF}" presName="bkgdShape" presStyleLbl="node1" presStyleIdx="4" presStyleCnt="5" custLinFactNeighborX="-915" custLinFactNeighborY="-2991"/>
      <dgm:spPr/>
      <dgm:t>
        <a:bodyPr/>
        <a:lstStyle/>
        <a:p>
          <a:endParaRPr lang="ru-RU"/>
        </a:p>
      </dgm:t>
    </dgm:pt>
    <dgm:pt modelId="{9D12307C-D1D8-4902-AC72-FE8B050C0FF3}" type="pres">
      <dgm:prSet presAssocID="{09B9ADC7-9135-437F-82A3-F718796F72DF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38516-1A29-42E3-A5A8-4D5A5DAB391C}" type="pres">
      <dgm:prSet presAssocID="{09B9ADC7-9135-437F-82A3-F718796F72DF}" presName="invisiNode" presStyleLbl="node1" presStyleIdx="4" presStyleCnt="5"/>
      <dgm:spPr/>
    </dgm:pt>
    <dgm:pt modelId="{F0F80AFD-47A6-4495-A74C-29526D58385A}" type="pres">
      <dgm:prSet presAssocID="{09B9ADC7-9135-437F-82A3-F718796F72DF}" presName="imagNode" presStyleLbl="fgImgPlace1" presStyleIdx="4" presStyleCnt="5" custScaleX="95979" custScaleY="163477" custLinFactNeighborX="-1104" custLinFactNeighborY="22284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8B455056-BAEA-4D65-83B2-AF67CDDD6BED}" type="presOf" srcId="{EB15CE03-8F4B-442F-8C79-12C9E9EB3AD0}" destId="{65C4BC29-AD05-478D-8B3E-F7DFB98ABE9E}" srcOrd="0" destOrd="0" presId="urn:microsoft.com/office/officeart/2005/8/layout/hList7"/>
    <dgm:cxn modelId="{9DF93AE6-3BFD-4B10-9DA1-E16013EC2528}" type="presOf" srcId="{EEC1081B-DFE5-48BB-A32D-14EA03719EAC}" destId="{8A67E53E-CA66-433E-9099-D06AF14D3806}" srcOrd="0" destOrd="0" presId="urn:microsoft.com/office/officeart/2005/8/layout/hList7"/>
    <dgm:cxn modelId="{0C5615D4-3A07-4C01-B9A1-D20C5E26A349}" type="presOf" srcId="{C92358AA-FB28-46C2-8DE4-7445972604FF}" destId="{11EC33E9-A007-4B8A-8AAC-903760151492}" srcOrd="0" destOrd="0" presId="urn:microsoft.com/office/officeart/2005/8/layout/hList7"/>
    <dgm:cxn modelId="{30DBA38D-8F43-43E6-9F84-DC9AD6BA6606}" type="presOf" srcId="{9B3653B2-385F-479E-8AED-E923A4098C51}" destId="{4058AFAE-CCC7-4031-8933-58C6E7D6E8E6}" srcOrd="0" destOrd="0" presId="urn:microsoft.com/office/officeart/2005/8/layout/hList7"/>
    <dgm:cxn modelId="{95702136-295C-4842-A985-4677EEAEE001}" type="presOf" srcId="{84C1A9BA-349A-4BB0-9CD0-79A8664D2FB4}" destId="{B42E5675-4677-455D-8B52-5F90EB4B23A9}" srcOrd="0" destOrd="0" presId="urn:microsoft.com/office/officeart/2005/8/layout/hList7"/>
    <dgm:cxn modelId="{436DFB85-73C4-4C64-8678-E37533B0BF32}" type="presOf" srcId="{09B9ADC7-9135-437F-82A3-F718796F72DF}" destId="{C7D398C8-7FAE-44FA-ADE4-F297021E8425}" srcOrd="0" destOrd="0" presId="urn:microsoft.com/office/officeart/2005/8/layout/hList7"/>
    <dgm:cxn modelId="{30C0754C-82A9-49C6-B4EF-4B6F9557ACC4}" srcId="{9B3653B2-385F-479E-8AED-E923A4098C51}" destId="{09B9ADC7-9135-437F-82A3-F718796F72DF}" srcOrd="4" destOrd="0" parTransId="{92925DFF-83AE-404F-BEC8-3520023FF298}" sibTransId="{548920CA-A887-49CF-8C1D-85FB3A384F22}"/>
    <dgm:cxn modelId="{20C32AFF-DE03-443E-B4BA-F47600087A4B}" type="presOf" srcId="{84C1A9BA-349A-4BB0-9CD0-79A8664D2FB4}" destId="{51DDE8AA-5AA3-403C-8331-7D2E02E4E426}" srcOrd="1" destOrd="0" presId="urn:microsoft.com/office/officeart/2005/8/layout/hList7"/>
    <dgm:cxn modelId="{88F5B751-E96B-43D0-88DF-5F63569128A8}" srcId="{9B3653B2-385F-479E-8AED-E923A4098C51}" destId="{13635093-DF15-46A1-9E5E-FE3E45DCA1C7}" srcOrd="3" destOrd="0" parTransId="{66B8E688-F7F0-4345-BCCB-FD663680A7EF}" sibTransId="{C92358AA-FB28-46C2-8DE4-7445972604FF}"/>
    <dgm:cxn modelId="{CF1B5916-83B1-4368-8AE5-F90CA1B4FA5F}" type="presOf" srcId="{13635093-DF15-46A1-9E5E-FE3E45DCA1C7}" destId="{30813065-2F7D-4053-A1A1-69391A808A43}" srcOrd="1" destOrd="0" presId="urn:microsoft.com/office/officeart/2005/8/layout/hList7"/>
    <dgm:cxn modelId="{160DC032-9382-49B4-BAFE-6AFC4C042035}" srcId="{9B3653B2-385F-479E-8AED-E923A4098C51}" destId="{84C1A9BA-349A-4BB0-9CD0-79A8664D2FB4}" srcOrd="0" destOrd="0" parTransId="{0614B877-F5DF-4263-B8CD-2D9D09F14591}" sibTransId="{E7CBB107-1942-4CFD-9FAC-15CC98794CCB}"/>
    <dgm:cxn modelId="{95AE4767-2F1A-4B87-92AC-A8032A923957}" type="presOf" srcId="{6D655C62-A7F2-4635-9C57-9B6BD12A5DAE}" destId="{0A2F5EB4-9C65-460E-B9DC-3967B122E43C}" srcOrd="1" destOrd="0" presId="urn:microsoft.com/office/officeart/2005/8/layout/hList7"/>
    <dgm:cxn modelId="{00031B04-6B34-4B4F-81D0-992D484B340A}" type="presOf" srcId="{DCA44F4B-AD6C-413A-B277-EB1FC042971C}" destId="{AA8B4F60-8F73-467D-B7CD-120B658BCB4D}" srcOrd="0" destOrd="0" presId="urn:microsoft.com/office/officeart/2005/8/layout/hList7"/>
    <dgm:cxn modelId="{85561FB4-8BDC-468D-B3C5-986BDA546711}" type="presOf" srcId="{13635093-DF15-46A1-9E5E-FE3E45DCA1C7}" destId="{AF043C9C-0EFA-4578-A5E9-6F7A715B92B1}" srcOrd="0" destOrd="0" presId="urn:microsoft.com/office/officeart/2005/8/layout/hList7"/>
    <dgm:cxn modelId="{FB3477AC-41AB-4B7B-A38C-4CD00755C3CD}" type="presOf" srcId="{E7CBB107-1942-4CFD-9FAC-15CC98794CCB}" destId="{DF201BD5-DA25-466D-A21D-9349B234A09C}" srcOrd="0" destOrd="0" presId="urn:microsoft.com/office/officeart/2005/8/layout/hList7"/>
    <dgm:cxn modelId="{C18F67C4-8601-4568-8A50-B539D4F7BBF0}" type="presOf" srcId="{6D655C62-A7F2-4635-9C57-9B6BD12A5DAE}" destId="{CEF80FDE-D967-4DC6-A6B5-FB8BBA9C4705}" srcOrd="0" destOrd="0" presId="urn:microsoft.com/office/officeart/2005/8/layout/hList7"/>
    <dgm:cxn modelId="{0FF9F417-B585-45B0-AAB9-05C919BB6775}" srcId="{9B3653B2-385F-479E-8AED-E923A4098C51}" destId="{EB15CE03-8F4B-442F-8C79-12C9E9EB3AD0}" srcOrd="2" destOrd="0" parTransId="{2444DC82-50F2-44A7-A42D-922455C7C837}" sibTransId="{DCA44F4B-AD6C-413A-B277-EB1FC042971C}"/>
    <dgm:cxn modelId="{495A3943-B6BC-415D-8AB6-9D8F41371F40}" type="presOf" srcId="{EB15CE03-8F4B-442F-8C79-12C9E9EB3AD0}" destId="{8BC2D775-1F93-4619-B425-01103EE55CDC}" srcOrd="1" destOrd="0" presId="urn:microsoft.com/office/officeart/2005/8/layout/hList7"/>
    <dgm:cxn modelId="{8F258282-5A5E-4F1C-BD47-B252BD9D1C14}" srcId="{9B3653B2-385F-479E-8AED-E923A4098C51}" destId="{6D655C62-A7F2-4635-9C57-9B6BD12A5DAE}" srcOrd="1" destOrd="0" parTransId="{913D8821-7F5D-445C-AF55-B0BCD23A859D}" sibTransId="{EEC1081B-DFE5-48BB-A32D-14EA03719EAC}"/>
    <dgm:cxn modelId="{98417A53-6C82-4C11-AD65-915713774C6C}" type="presOf" srcId="{09B9ADC7-9135-437F-82A3-F718796F72DF}" destId="{9D12307C-D1D8-4902-AC72-FE8B050C0FF3}" srcOrd="1" destOrd="0" presId="urn:microsoft.com/office/officeart/2005/8/layout/hList7"/>
    <dgm:cxn modelId="{D1F56A70-98CD-4A4B-9C56-361299C25496}" type="presParOf" srcId="{4058AFAE-CCC7-4031-8933-58C6E7D6E8E6}" destId="{4FDF8D35-57AF-49BD-A1BF-A5E47BB3FB08}" srcOrd="0" destOrd="0" presId="urn:microsoft.com/office/officeart/2005/8/layout/hList7"/>
    <dgm:cxn modelId="{FB765A40-9AEC-46EB-9E24-B6BA1DE7A96F}" type="presParOf" srcId="{4058AFAE-CCC7-4031-8933-58C6E7D6E8E6}" destId="{95512887-EEC6-4D6D-87AA-29B4ACC1F0A4}" srcOrd="1" destOrd="0" presId="urn:microsoft.com/office/officeart/2005/8/layout/hList7"/>
    <dgm:cxn modelId="{F42698E2-9CA0-46CD-84AB-4C255D2BF6E3}" type="presParOf" srcId="{95512887-EEC6-4D6D-87AA-29B4ACC1F0A4}" destId="{3682AA56-9A9C-4139-917C-1BB3E9AB13EE}" srcOrd="0" destOrd="0" presId="urn:microsoft.com/office/officeart/2005/8/layout/hList7"/>
    <dgm:cxn modelId="{C00F6787-CADD-4729-9228-E1E1B15E692B}" type="presParOf" srcId="{3682AA56-9A9C-4139-917C-1BB3E9AB13EE}" destId="{B42E5675-4677-455D-8B52-5F90EB4B23A9}" srcOrd="0" destOrd="0" presId="urn:microsoft.com/office/officeart/2005/8/layout/hList7"/>
    <dgm:cxn modelId="{EE2D5A82-B54D-4F77-A065-00F62DDFA11B}" type="presParOf" srcId="{3682AA56-9A9C-4139-917C-1BB3E9AB13EE}" destId="{51DDE8AA-5AA3-403C-8331-7D2E02E4E426}" srcOrd="1" destOrd="0" presId="urn:microsoft.com/office/officeart/2005/8/layout/hList7"/>
    <dgm:cxn modelId="{02F53FF3-B3DE-4C2E-B555-BCB4D48700A0}" type="presParOf" srcId="{3682AA56-9A9C-4139-917C-1BB3E9AB13EE}" destId="{61F4B1E7-F51B-4C76-ACF6-7E41387DD0F1}" srcOrd="2" destOrd="0" presId="urn:microsoft.com/office/officeart/2005/8/layout/hList7"/>
    <dgm:cxn modelId="{CF77896D-8D4B-418F-8495-3F5A831965AC}" type="presParOf" srcId="{3682AA56-9A9C-4139-917C-1BB3E9AB13EE}" destId="{E7355EEC-17BA-486C-B30B-953EC7119146}" srcOrd="3" destOrd="0" presId="urn:microsoft.com/office/officeart/2005/8/layout/hList7"/>
    <dgm:cxn modelId="{47119C4F-D17D-453C-8A38-B6E68CB6789E}" type="presParOf" srcId="{95512887-EEC6-4D6D-87AA-29B4ACC1F0A4}" destId="{DF201BD5-DA25-466D-A21D-9349B234A09C}" srcOrd="1" destOrd="0" presId="urn:microsoft.com/office/officeart/2005/8/layout/hList7"/>
    <dgm:cxn modelId="{FADB6E89-3279-42E3-AAEA-A09F4B84DD24}" type="presParOf" srcId="{95512887-EEC6-4D6D-87AA-29B4ACC1F0A4}" destId="{8DF98A1D-EE90-477C-A292-319817BBD968}" srcOrd="2" destOrd="0" presId="urn:microsoft.com/office/officeart/2005/8/layout/hList7"/>
    <dgm:cxn modelId="{34F764D1-AAE4-4FAC-98CE-A6CD914FA562}" type="presParOf" srcId="{8DF98A1D-EE90-477C-A292-319817BBD968}" destId="{CEF80FDE-D967-4DC6-A6B5-FB8BBA9C4705}" srcOrd="0" destOrd="0" presId="urn:microsoft.com/office/officeart/2005/8/layout/hList7"/>
    <dgm:cxn modelId="{9BF83EF5-D268-432A-9B53-AC9E1DA9B134}" type="presParOf" srcId="{8DF98A1D-EE90-477C-A292-319817BBD968}" destId="{0A2F5EB4-9C65-460E-B9DC-3967B122E43C}" srcOrd="1" destOrd="0" presId="urn:microsoft.com/office/officeart/2005/8/layout/hList7"/>
    <dgm:cxn modelId="{D80E6516-9BC9-4DD0-9CC5-B44CB842D6A4}" type="presParOf" srcId="{8DF98A1D-EE90-477C-A292-319817BBD968}" destId="{986B0A50-50A4-4296-A85F-6CB8933BB995}" srcOrd="2" destOrd="0" presId="urn:microsoft.com/office/officeart/2005/8/layout/hList7"/>
    <dgm:cxn modelId="{90214F0F-8A57-49B9-A05F-A01CD47EF9F8}" type="presParOf" srcId="{8DF98A1D-EE90-477C-A292-319817BBD968}" destId="{6A40C636-8EB7-4557-9F68-7F82B1B2CE62}" srcOrd="3" destOrd="0" presId="urn:microsoft.com/office/officeart/2005/8/layout/hList7"/>
    <dgm:cxn modelId="{6A427AA8-7D4A-4FE1-BEE6-B929D249E230}" type="presParOf" srcId="{95512887-EEC6-4D6D-87AA-29B4ACC1F0A4}" destId="{8A67E53E-CA66-433E-9099-D06AF14D3806}" srcOrd="3" destOrd="0" presId="urn:microsoft.com/office/officeart/2005/8/layout/hList7"/>
    <dgm:cxn modelId="{FA5ACF5A-83BA-4144-890F-8D50ADB0FB6C}" type="presParOf" srcId="{95512887-EEC6-4D6D-87AA-29B4ACC1F0A4}" destId="{12D27EAE-3F63-47AD-89E0-2B9639CA025D}" srcOrd="4" destOrd="0" presId="urn:microsoft.com/office/officeart/2005/8/layout/hList7"/>
    <dgm:cxn modelId="{07655211-CEDC-4420-9DED-F65E1DC5B8D4}" type="presParOf" srcId="{12D27EAE-3F63-47AD-89E0-2B9639CA025D}" destId="{65C4BC29-AD05-478D-8B3E-F7DFB98ABE9E}" srcOrd="0" destOrd="0" presId="urn:microsoft.com/office/officeart/2005/8/layout/hList7"/>
    <dgm:cxn modelId="{08625DDC-7224-4C30-A84F-87DD385754E3}" type="presParOf" srcId="{12D27EAE-3F63-47AD-89E0-2B9639CA025D}" destId="{8BC2D775-1F93-4619-B425-01103EE55CDC}" srcOrd="1" destOrd="0" presId="urn:microsoft.com/office/officeart/2005/8/layout/hList7"/>
    <dgm:cxn modelId="{561B7A5A-CBFD-41AC-A8B9-41E0E4131DB1}" type="presParOf" srcId="{12D27EAE-3F63-47AD-89E0-2B9639CA025D}" destId="{7A221578-24D4-4928-A313-B96EED09F42B}" srcOrd="2" destOrd="0" presId="urn:microsoft.com/office/officeart/2005/8/layout/hList7"/>
    <dgm:cxn modelId="{2152A8E6-BE18-48FA-9FF1-34126B74C6CC}" type="presParOf" srcId="{12D27EAE-3F63-47AD-89E0-2B9639CA025D}" destId="{78AECD96-2D13-4C11-AE27-8D7D59C7C6A5}" srcOrd="3" destOrd="0" presId="urn:microsoft.com/office/officeart/2005/8/layout/hList7"/>
    <dgm:cxn modelId="{FEAAD690-D4DF-44FD-B39B-3BDE09CBBF5A}" type="presParOf" srcId="{95512887-EEC6-4D6D-87AA-29B4ACC1F0A4}" destId="{AA8B4F60-8F73-467D-B7CD-120B658BCB4D}" srcOrd="5" destOrd="0" presId="urn:microsoft.com/office/officeart/2005/8/layout/hList7"/>
    <dgm:cxn modelId="{7EF4FD22-8A77-45BE-AA86-4028F6595A0C}" type="presParOf" srcId="{95512887-EEC6-4D6D-87AA-29B4ACC1F0A4}" destId="{85F60322-BA2B-4B91-9CCA-6F0E884A7F48}" srcOrd="6" destOrd="0" presId="urn:microsoft.com/office/officeart/2005/8/layout/hList7"/>
    <dgm:cxn modelId="{A79D3777-D940-4A2F-BC02-F7E9E226155A}" type="presParOf" srcId="{85F60322-BA2B-4B91-9CCA-6F0E884A7F48}" destId="{AF043C9C-0EFA-4578-A5E9-6F7A715B92B1}" srcOrd="0" destOrd="0" presId="urn:microsoft.com/office/officeart/2005/8/layout/hList7"/>
    <dgm:cxn modelId="{93E999C4-F948-415A-B437-23D1E020F1DF}" type="presParOf" srcId="{85F60322-BA2B-4B91-9CCA-6F0E884A7F48}" destId="{30813065-2F7D-4053-A1A1-69391A808A43}" srcOrd="1" destOrd="0" presId="urn:microsoft.com/office/officeart/2005/8/layout/hList7"/>
    <dgm:cxn modelId="{841F5768-4B20-45FD-9854-9A6DA6ACD855}" type="presParOf" srcId="{85F60322-BA2B-4B91-9CCA-6F0E884A7F48}" destId="{50709B82-1EDB-4CD1-B2C2-34096A18107D}" srcOrd="2" destOrd="0" presId="urn:microsoft.com/office/officeart/2005/8/layout/hList7"/>
    <dgm:cxn modelId="{6436A064-F2AD-4FF6-9687-08EF181B5C83}" type="presParOf" srcId="{85F60322-BA2B-4B91-9CCA-6F0E884A7F48}" destId="{696AD255-D2AA-4C19-8A66-C2D716C8A496}" srcOrd="3" destOrd="0" presId="urn:microsoft.com/office/officeart/2005/8/layout/hList7"/>
    <dgm:cxn modelId="{E34CD3C4-436E-4B5B-87B6-05EA23F8C76C}" type="presParOf" srcId="{95512887-EEC6-4D6D-87AA-29B4ACC1F0A4}" destId="{11EC33E9-A007-4B8A-8AAC-903760151492}" srcOrd="7" destOrd="0" presId="urn:microsoft.com/office/officeart/2005/8/layout/hList7"/>
    <dgm:cxn modelId="{6CF43E7C-6DC6-4E36-90F8-27BB848119BF}" type="presParOf" srcId="{95512887-EEC6-4D6D-87AA-29B4ACC1F0A4}" destId="{2E83CC50-49D7-4E2C-B480-8AD77408B41B}" srcOrd="8" destOrd="0" presId="urn:microsoft.com/office/officeart/2005/8/layout/hList7"/>
    <dgm:cxn modelId="{3A8329F8-C5E6-4F5B-9FAB-921B43EB65AC}" type="presParOf" srcId="{2E83CC50-49D7-4E2C-B480-8AD77408B41B}" destId="{C7D398C8-7FAE-44FA-ADE4-F297021E8425}" srcOrd="0" destOrd="0" presId="urn:microsoft.com/office/officeart/2005/8/layout/hList7"/>
    <dgm:cxn modelId="{4B09897B-3D45-46B0-8FD8-03B504121CA8}" type="presParOf" srcId="{2E83CC50-49D7-4E2C-B480-8AD77408B41B}" destId="{9D12307C-D1D8-4902-AC72-FE8B050C0FF3}" srcOrd="1" destOrd="0" presId="urn:microsoft.com/office/officeart/2005/8/layout/hList7"/>
    <dgm:cxn modelId="{3A1D2CDD-C44B-4BC8-AD5A-76A0E6FAAB13}" type="presParOf" srcId="{2E83CC50-49D7-4E2C-B480-8AD77408B41B}" destId="{D0538516-1A29-42E3-A5A8-4D5A5DAB391C}" srcOrd="2" destOrd="0" presId="urn:microsoft.com/office/officeart/2005/8/layout/hList7"/>
    <dgm:cxn modelId="{D530C3BB-1336-43CA-AD67-244D3E9CC064}" type="presParOf" srcId="{2E83CC50-49D7-4E2C-B480-8AD77408B41B}" destId="{F0F80AFD-47A6-4495-A74C-29526D58385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3653B2-385F-479E-8AED-E923A4098C5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C1A9BA-349A-4BB0-9CD0-79A8664D2FB4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rgbClr val="002060"/>
              </a:solidFill>
            </a:rPr>
            <a:t>Форме ППЭ-02</a:t>
          </a:r>
        </a:p>
        <a:p>
          <a:r>
            <a:rPr lang="ru-RU" sz="2200" b="1" dirty="0" smtClean="0">
              <a:solidFill>
                <a:srgbClr val="002060"/>
              </a:solidFill>
            </a:rPr>
            <a:t>(2 экземпляра)</a:t>
          </a:r>
          <a:endParaRPr lang="ru-RU" sz="2200" b="1" dirty="0">
            <a:solidFill>
              <a:srgbClr val="002060"/>
            </a:solidFill>
          </a:endParaRPr>
        </a:p>
      </dgm:t>
    </dgm:pt>
    <dgm:pt modelId="{0614B877-F5DF-4263-B8CD-2D9D09F14591}" type="parTrans" cxnId="{160DC032-9382-49B4-BAFE-6AFC4C042035}">
      <dgm:prSet/>
      <dgm:spPr/>
      <dgm:t>
        <a:bodyPr/>
        <a:lstStyle/>
        <a:p>
          <a:endParaRPr lang="ru-RU"/>
        </a:p>
      </dgm:t>
    </dgm:pt>
    <dgm:pt modelId="{E7CBB107-1942-4CFD-9FAC-15CC98794CCB}" type="sibTrans" cxnId="{160DC032-9382-49B4-BAFE-6AFC4C042035}">
      <dgm:prSet/>
      <dgm:spPr/>
      <dgm:t>
        <a:bodyPr/>
        <a:lstStyle/>
        <a:p>
          <a:endParaRPr lang="ru-RU"/>
        </a:p>
      </dgm:t>
    </dgm:pt>
    <dgm:pt modelId="{EB15CE03-8F4B-442F-8C79-12C9E9EB3AD0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rgbClr val="002060"/>
            </a:solidFill>
          </a:endParaRPr>
        </a:p>
        <a:p>
          <a:r>
            <a:rPr lang="ru-RU" sz="2200" b="1" dirty="0" smtClean="0">
              <a:solidFill>
                <a:srgbClr val="002060"/>
              </a:solidFill>
            </a:rPr>
            <a:t>Уведомление о сроках работы КК </a:t>
          </a:r>
          <a:endParaRPr lang="ru-RU" sz="2200" b="1" dirty="0">
            <a:solidFill>
              <a:srgbClr val="002060"/>
            </a:solidFill>
          </a:endParaRPr>
        </a:p>
      </dgm:t>
    </dgm:pt>
    <dgm:pt modelId="{2444DC82-50F2-44A7-A42D-922455C7C837}" type="parTrans" cxnId="{0FF9F417-B585-45B0-AAB9-05C919BB6775}">
      <dgm:prSet/>
      <dgm:spPr/>
      <dgm:t>
        <a:bodyPr/>
        <a:lstStyle/>
        <a:p>
          <a:endParaRPr lang="ru-RU"/>
        </a:p>
      </dgm:t>
    </dgm:pt>
    <dgm:pt modelId="{DCA44F4B-AD6C-413A-B277-EB1FC042971C}" type="sibTrans" cxnId="{0FF9F417-B585-45B0-AAB9-05C919BB6775}">
      <dgm:prSet/>
      <dgm:spPr/>
      <dgm:t>
        <a:bodyPr/>
        <a:lstStyle/>
        <a:p>
          <a:endParaRPr lang="ru-RU"/>
        </a:p>
      </dgm:t>
    </dgm:pt>
    <dgm:pt modelId="{13635093-DF15-46A1-9E5E-FE3E45DCA1C7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rgbClr val="002060"/>
              </a:solidFill>
            </a:rPr>
            <a:t>Форма ППЭ-03</a:t>
          </a:r>
          <a:endParaRPr lang="ru-RU" sz="2200" b="1" dirty="0">
            <a:solidFill>
              <a:srgbClr val="002060"/>
            </a:solidFill>
          </a:endParaRPr>
        </a:p>
      </dgm:t>
    </dgm:pt>
    <dgm:pt modelId="{66B8E688-F7F0-4345-BCCB-FD663680A7EF}" type="parTrans" cxnId="{88F5B751-E96B-43D0-88DF-5F63569128A8}">
      <dgm:prSet/>
      <dgm:spPr/>
      <dgm:t>
        <a:bodyPr/>
        <a:lstStyle/>
        <a:p>
          <a:endParaRPr lang="ru-RU"/>
        </a:p>
      </dgm:t>
    </dgm:pt>
    <dgm:pt modelId="{C92358AA-FB28-46C2-8DE4-7445972604FF}" type="sibTrans" cxnId="{88F5B751-E96B-43D0-88DF-5F63569128A8}">
      <dgm:prSet/>
      <dgm:spPr/>
      <dgm:t>
        <a:bodyPr/>
        <a:lstStyle/>
        <a:p>
          <a:endParaRPr lang="ru-RU"/>
        </a:p>
      </dgm:t>
    </dgm:pt>
    <dgm:pt modelId="{C0A0685F-8B35-4F48-BC7A-964AE48B468A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17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7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7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rgbClr val="002060"/>
            </a:solidFill>
          </a:endParaRPr>
        </a:p>
        <a:p>
          <a:r>
            <a:rPr lang="ru-RU" sz="2200" b="1" dirty="0" smtClean="0">
              <a:solidFill>
                <a:srgbClr val="002060"/>
              </a:solidFill>
            </a:rPr>
            <a:t>Служебные </a:t>
          </a:r>
        </a:p>
        <a:p>
          <a:r>
            <a:rPr lang="ru-RU" sz="2200" b="1" dirty="0" smtClean="0">
              <a:solidFill>
                <a:srgbClr val="002060"/>
              </a:solidFill>
            </a:rPr>
            <a:t>записки</a:t>
          </a:r>
          <a:endParaRPr lang="ru-RU" sz="2200" b="1" dirty="0">
            <a:solidFill>
              <a:srgbClr val="002060"/>
            </a:solidFill>
          </a:endParaRPr>
        </a:p>
      </dgm:t>
    </dgm:pt>
    <dgm:pt modelId="{8977257B-BBFA-437F-946F-813CD46393E8}" type="parTrans" cxnId="{27627EA1-692F-494D-8871-C1E67D940BA9}">
      <dgm:prSet/>
      <dgm:spPr/>
      <dgm:t>
        <a:bodyPr/>
        <a:lstStyle/>
        <a:p>
          <a:endParaRPr lang="ru-RU"/>
        </a:p>
      </dgm:t>
    </dgm:pt>
    <dgm:pt modelId="{7DD60BE2-F7D6-4F0A-AAEF-D7FA4075DAB2}" type="sibTrans" cxnId="{27627EA1-692F-494D-8871-C1E67D940BA9}">
      <dgm:prSet/>
      <dgm:spPr/>
      <dgm:t>
        <a:bodyPr/>
        <a:lstStyle/>
        <a:p>
          <a:endParaRPr lang="ru-RU"/>
        </a:p>
      </dgm:t>
    </dgm:pt>
    <dgm:pt modelId="{4058AFAE-CCC7-4031-8933-58C6E7D6E8E6}" type="pres">
      <dgm:prSet presAssocID="{9B3653B2-385F-479E-8AED-E923A4098C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DF8D35-57AF-49BD-A1BF-A5E47BB3FB08}" type="pres">
      <dgm:prSet presAssocID="{9B3653B2-385F-479E-8AED-E923A4098C51}" presName="fgShape" presStyleLbl="fgShp" presStyleIdx="0" presStyleCnt="1" custLinFactNeighborY="32394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5512887-EEC6-4D6D-87AA-29B4ACC1F0A4}" type="pres">
      <dgm:prSet presAssocID="{9B3653B2-385F-479E-8AED-E923A4098C51}" presName="linComp" presStyleCnt="0"/>
      <dgm:spPr/>
    </dgm:pt>
    <dgm:pt modelId="{3682AA56-9A9C-4139-917C-1BB3E9AB13EE}" type="pres">
      <dgm:prSet presAssocID="{84C1A9BA-349A-4BB0-9CD0-79A8664D2FB4}" presName="compNode" presStyleCnt="0"/>
      <dgm:spPr/>
    </dgm:pt>
    <dgm:pt modelId="{B42E5675-4677-455D-8B52-5F90EB4B23A9}" type="pres">
      <dgm:prSet presAssocID="{84C1A9BA-349A-4BB0-9CD0-79A8664D2FB4}" presName="bkgdShape" presStyleLbl="node1" presStyleIdx="0" presStyleCnt="4" custLinFactNeighborX="-295" custLinFactNeighborY="-4001"/>
      <dgm:spPr/>
      <dgm:t>
        <a:bodyPr/>
        <a:lstStyle/>
        <a:p>
          <a:endParaRPr lang="ru-RU"/>
        </a:p>
      </dgm:t>
    </dgm:pt>
    <dgm:pt modelId="{51DDE8AA-5AA3-403C-8331-7D2E02E4E426}" type="pres">
      <dgm:prSet presAssocID="{84C1A9BA-349A-4BB0-9CD0-79A8664D2FB4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4B1E7-F51B-4C76-ACF6-7E41387DD0F1}" type="pres">
      <dgm:prSet presAssocID="{84C1A9BA-349A-4BB0-9CD0-79A8664D2FB4}" presName="invisiNode" presStyleLbl="node1" presStyleIdx="0" presStyleCnt="4"/>
      <dgm:spPr/>
    </dgm:pt>
    <dgm:pt modelId="{E7355EEC-17BA-486C-B30B-953EC7119146}" type="pres">
      <dgm:prSet presAssocID="{84C1A9BA-349A-4BB0-9CD0-79A8664D2FB4}" presName="imagNode" presStyleLbl="fgImgPlace1" presStyleIdx="0" presStyleCnt="4" custScaleX="116249" custScaleY="181302" custLinFactNeighborX="-1581" custLinFactNeighborY="2418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F201BD5-DA25-466D-A21D-9349B234A09C}" type="pres">
      <dgm:prSet presAssocID="{E7CBB107-1942-4CFD-9FAC-15CC98794C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D27EAE-3F63-47AD-89E0-2B9639CA025D}" type="pres">
      <dgm:prSet presAssocID="{EB15CE03-8F4B-442F-8C79-12C9E9EB3AD0}" presName="compNode" presStyleCnt="0"/>
      <dgm:spPr/>
    </dgm:pt>
    <dgm:pt modelId="{65C4BC29-AD05-478D-8B3E-F7DFB98ABE9E}" type="pres">
      <dgm:prSet presAssocID="{EB15CE03-8F4B-442F-8C79-12C9E9EB3AD0}" presName="bkgdShape" presStyleLbl="node1" presStyleIdx="1" presStyleCnt="4" custLinFactNeighborX="1500" custLinFactNeighborY="-2756"/>
      <dgm:spPr/>
      <dgm:t>
        <a:bodyPr/>
        <a:lstStyle/>
        <a:p>
          <a:endParaRPr lang="ru-RU"/>
        </a:p>
      </dgm:t>
    </dgm:pt>
    <dgm:pt modelId="{8BC2D775-1F93-4619-B425-01103EE55CDC}" type="pres">
      <dgm:prSet presAssocID="{EB15CE03-8F4B-442F-8C79-12C9E9EB3AD0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21578-24D4-4928-A313-B96EED09F42B}" type="pres">
      <dgm:prSet presAssocID="{EB15CE03-8F4B-442F-8C79-12C9E9EB3AD0}" presName="invisiNode" presStyleLbl="node1" presStyleIdx="1" presStyleCnt="4"/>
      <dgm:spPr/>
    </dgm:pt>
    <dgm:pt modelId="{78AECD96-2D13-4C11-AE27-8D7D59C7C6A5}" type="pres">
      <dgm:prSet presAssocID="{EB15CE03-8F4B-442F-8C79-12C9E9EB3AD0}" presName="imagNode" presStyleLbl="fgImgPlace1" presStyleIdx="1" presStyleCnt="4" custScaleX="116967" custScaleY="164885" custLinFactNeighborX="-119" custLinFactNeighborY="2437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A8B4F60-8F73-467D-B7CD-120B658BCB4D}" type="pres">
      <dgm:prSet presAssocID="{DCA44F4B-AD6C-413A-B277-EB1FC042971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F60322-BA2B-4B91-9CCA-6F0E884A7F48}" type="pres">
      <dgm:prSet presAssocID="{13635093-DF15-46A1-9E5E-FE3E45DCA1C7}" presName="compNode" presStyleCnt="0"/>
      <dgm:spPr/>
    </dgm:pt>
    <dgm:pt modelId="{AF043C9C-0EFA-4578-A5E9-6F7A715B92B1}" type="pres">
      <dgm:prSet presAssocID="{13635093-DF15-46A1-9E5E-FE3E45DCA1C7}" presName="bkgdShape" presStyleLbl="node1" presStyleIdx="2" presStyleCnt="4" custLinFactNeighborX="-915" custLinFactNeighborY="-2991"/>
      <dgm:spPr/>
      <dgm:t>
        <a:bodyPr/>
        <a:lstStyle/>
        <a:p>
          <a:endParaRPr lang="ru-RU"/>
        </a:p>
      </dgm:t>
    </dgm:pt>
    <dgm:pt modelId="{30813065-2F7D-4053-A1A1-69391A808A43}" type="pres">
      <dgm:prSet presAssocID="{13635093-DF15-46A1-9E5E-FE3E45DCA1C7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09B82-1EDB-4CD1-B2C2-34096A18107D}" type="pres">
      <dgm:prSet presAssocID="{13635093-DF15-46A1-9E5E-FE3E45DCA1C7}" presName="invisiNode" presStyleLbl="node1" presStyleIdx="2" presStyleCnt="4"/>
      <dgm:spPr/>
    </dgm:pt>
    <dgm:pt modelId="{696AD255-D2AA-4C19-8A66-C2D716C8A496}" type="pres">
      <dgm:prSet presAssocID="{13635093-DF15-46A1-9E5E-FE3E45DCA1C7}" presName="imagNode" presStyleLbl="fgImgPlace1" presStyleIdx="2" presStyleCnt="4" custScaleX="116501" custScaleY="168286" custLinFactNeighborX="1023" custLinFactNeighborY="2522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1C4932E-4E07-40A8-B5F5-0837AB24C5BB}" type="pres">
      <dgm:prSet presAssocID="{C92358AA-FB28-46C2-8DE4-7445972604F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235D0C6-1149-45CE-B086-DD0A3FA60D12}" type="pres">
      <dgm:prSet presAssocID="{C0A0685F-8B35-4F48-BC7A-964AE48B468A}" presName="compNode" presStyleCnt="0"/>
      <dgm:spPr/>
    </dgm:pt>
    <dgm:pt modelId="{9AC9586B-DD9E-413C-8E2D-3CAF8925FD88}" type="pres">
      <dgm:prSet presAssocID="{C0A0685F-8B35-4F48-BC7A-964AE48B468A}" presName="bkgdShape" presStyleLbl="node1" presStyleIdx="3" presStyleCnt="4" custLinFactNeighborX="-915" custLinFactNeighborY="-2991"/>
      <dgm:spPr/>
      <dgm:t>
        <a:bodyPr/>
        <a:lstStyle/>
        <a:p>
          <a:endParaRPr lang="ru-RU"/>
        </a:p>
      </dgm:t>
    </dgm:pt>
    <dgm:pt modelId="{E4C2052B-87DC-44F2-87B2-CBBD04A347D6}" type="pres">
      <dgm:prSet presAssocID="{C0A0685F-8B35-4F48-BC7A-964AE48B468A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76952-4793-491A-8C75-B7DEF65F4354}" type="pres">
      <dgm:prSet presAssocID="{C0A0685F-8B35-4F48-BC7A-964AE48B468A}" presName="invisiNode" presStyleLbl="node1" presStyleIdx="3" presStyleCnt="4"/>
      <dgm:spPr/>
    </dgm:pt>
    <dgm:pt modelId="{83D389AB-99AD-41BE-B2F3-23CCD8A4D222}" type="pres">
      <dgm:prSet presAssocID="{C0A0685F-8B35-4F48-BC7A-964AE48B468A}" presName="imagNode" presStyleLbl="fgImgPlace1" presStyleIdx="3" presStyleCnt="4" custScaleX="114320" custScaleY="162070" custLinFactNeighborX="1308" custLinFactNeighborY="2795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A2D0957E-A967-4EF4-BA3D-D78C507678DB}" type="presOf" srcId="{84C1A9BA-349A-4BB0-9CD0-79A8664D2FB4}" destId="{51DDE8AA-5AA3-403C-8331-7D2E02E4E426}" srcOrd="1" destOrd="0" presId="urn:microsoft.com/office/officeart/2005/8/layout/hList7"/>
    <dgm:cxn modelId="{F40ADB50-90C7-4812-AB60-D71DDCCF1D38}" type="presOf" srcId="{13635093-DF15-46A1-9E5E-FE3E45DCA1C7}" destId="{30813065-2F7D-4053-A1A1-69391A808A43}" srcOrd="1" destOrd="0" presId="urn:microsoft.com/office/officeart/2005/8/layout/hList7"/>
    <dgm:cxn modelId="{2DE8D01F-8E5F-4DD2-A3EF-D6E54895678C}" type="presOf" srcId="{EB15CE03-8F4B-442F-8C79-12C9E9EB3AD0}" destId="{65C4BC29-AD05-478D-8B3E-F7DFB98ABE9E}" srcOrd="0" destOrd="0" presId="urn:microsoft.com/office/officeart/2005/8/layout/hList7"/>
    <dgm:cxn modelId="{9FDF67D2-1596-41A2-B941-6FF928A8B96E}" type="presOf" srcId="{C0A0685F-8B35-4F48-BC7A-964AE48B468A}" destId="{9AC9586B-DD9E-413C-8E2D-3CAF8925FD88}" srcOrd="0" destOrd="0" presId="urn:microsoft.com/office/officeart/2005/8/layout/hList7"/>
    <dgm:cxn modelId="{FA79CAFF-45D9-4E0B-96EB-97E47D6181AB}" type="presOf" srcId="{EB15CE03-8F4B-442F-8C79-12C9E9EB3AD0}" destId="{8BC2D775-1F93-4619-B425-01103EE55CDC}" srcOrd="1" destOrd="0" presId="urn:microsoft.com/office/officeart/2005/8/layout/hList7"/>
    <dgm:cxn modelId="{160DC032-9382-49B4-BAFE-6AFC4C042035}" srcId="{9B3653B2-385F-479E-8AED-E923A4098C51}" destId="{84C1A9BA-349A-4BB0-9CD0-79A8664D2FB4}" srcOrd="0" destOrd="0" parTransId="{0614B877-F5DF-4263-B8CD-2D9D09F14591}" sibTransId="{E7CBB107-1942-4CFD-9FAC-15CC98794CCB}"/>
    <dgm:cxn modelId="{9940AA23-2143-4934-906C-5215E588DF63}" type="presOf" srcId="{C92358AA-FB28-46C2-8DE4-7445972604FF}" destId="{61C4932E-4E07-40A8-B5F5-0837AB24C5BB}" srcOrd="0" destOrd="0" presId="urn:microsoft.com/office/officeart/2005/8/layout/hList7"/>
    <dgm:cxn modelId="{69C8C08F-0253-44C4-95A1-AC8B2F782EC3}" type="presOf" srcId="{C0A0685F-8B35-4F48-BC7A-964AE48B468A}" destId="{E4C2052B-87DC-44F2-87B2-CBBD04A347D6}" srcOrd="1" destOrd="0" presId="urn:microsoft.com/office/officeart/2005/8/layout/hList7"/>
    <dgm:cxn modelId="{0FF9F417-B585-45B0-AAB9-05C919BB6775}" srcId="{9B3653B2-385F-479E-8AED-E923A4098C51}" destId="{EB15CE03-8F4B-442F-8C79-12C9E9EB3AD0}" srcOrd="1" destOrd="0" parTransId="{2444DC82-50F2-44A7-A42D-922455C7C837}" sibTransId="{DCA44F4B-AD6C-413A-B277-EB1FC042971C}"/>
    <dgm:cxn modelId="{27627EA1-692F-494D-8871-C1E67D940BA9}" srcId="{9B3653B2-385F-479E-8AED-E923A4098C51}" destId="{C0A0685F-8B35-4F48-BC7A-964AE48B468A}" srcOrd="3" destOrd="0" parTransId="{8977257B-BBFA-437F-946F-813CD46393E8}" sibTransId="{7DD60BE2-F7D6-4F0A-AAEF-D7FA4075DAB2}"/>
    <dgm:cxn modelId="{0FFC32C2-FD76-4460-AEFE-438FFB376D30}" type="presOf" srcId="{13635093-DF15-46A1-9E5E-FE3E45DCA1C7}" destId="{AF043C9C-0EFA-4578-A5E9-6F7A715B92B1}" srcOrd="0" destOrd="0" presId="urn:microsoft.com/office/officeart/2005/8/layout/hList7"/>
    <dgm:cxn modelId="{B22941B4-5735-4396-8F18-3335E494DE85}" type="presOf" srcId="{84C1A9BA-349A-4BB0-9CD0-79A8664D2FB4}" destId="{B42E5675-4677-455D-8B52-5F90EB4B23A9}" srcOrd="0" destOrd="0" presId="urn:microsoft.com/office/officeart/2005/8/layout/hList7"/>
    <dgm:cxn modelId="{69E90E91-593E-4720-9490-49F02CB1774F}" type="presOf" srcId="{DCA44F4B-AD6C-413A-B277-EB1FC042971C}" destId="{AA8B4F60-8F73-467D-B7CD-120B658BCB4D}" srcOrd="0" destOrd="0" presId="urn:microsoft.com/office/officeart/2005/8/layout/hList7"/>
    <dgm:cxn modelId="{88F5B751-E96B-43D0-88DF-5F63569128A8}" srcId="{9B3653B2-385F-479E-8AED-E923A4098C51}" destId="{13635093-DF15-46A1-9E5E-FE3E45DCA1C7}" srcOrd="2" destOrd="0" parTransId="{66B8E688-F7F0-4345-BCCB-FD663680A7EF}" sibTransId="{C92358AA-FB28-46C2-8DE4-7445972604FF}"/>
    <dgm:cxn modelId="{92858629-ACDD-4190-B1AB-CE6CD061933E}" type="presOf" srcId="{9B3653B2-385F-479E-8AED-E923A4098C51}" destId="{4058AFAE-CCC7-4031-8933-58C6E7D6E8E6}" srcOrd="0" destOrd="0" presId="urn:microsoft.com/office/officeart/2005/8/layout/hList7"/>
    <dgm:cxn modelId="{12D6DF21-9AB2-4874-B171-16AB53AA873E}" type="presOf" srcId="{E7CBB107-1942-4CFD-9FAC-15CC98794CCB}" destId="{DF201BD5-DA25-466D-A21D-9349B234A09C}" srcOrd="0" destOrd="0" presId="urn:microsoft.com/office/officeart/2005/8/layout/hList7"/>
    <dgm:cxn modelId="{DE791EDD-8F03-4C3F-9BE9-284447463AB0}" type="presParOf" srcId="{4058AFAE-CCC7-4031-8933-58C6E7D6E8E6}" destId="{4FDF8D35-57AF-49BD-A1BF-A5E47BB3FB08}" srcOrd="0" destOrd="0" presId="urn:microsoft.com/office/officeart/2005/8/layout/hList7"/>
    <dgm:cxn modelId="{AA245160-004B-476B-980D-DB990596C611}" type="presParOf" srcId="{4058AFAE-CCC7-4031-8933-58C6E7D6E8E6}" destId="{95512887-EEC6-4D6D-87AA-29B4ACC1F0A4}" srcOrd="1" destOrd="0" presId="urn:microsoft.com/office/officeart/2005/8/layout/hList7"/>
    <dgm:cxn modelId="{6571AB9F-F91A-42BC-B461-0EC9808BD238}" type="presParOf" srcId="{95512887-EEC6-4D6D-87AA-29B4ACC1F0A4}" destId="{3682AA56-9A9C-4139-917C-1BB3E9AB13EE}" srcOrd="0" destOrd="0" presId="urn:microsoft.com/office/officeart/2005/8/layout/hList7"/>
    <dgm:cxn modelId="{268A8B83-8E96-409B-A511-8ABD16A71FCE}" type="presParOf" srcId="{3682AA56-9A9C-4139-917C-1BB3E9AB13EE}" destId="{B42E5675-4677-455D-8B52-5F90EB4B23A9}" srcOrd="0" destOrd="0" presId="urn:microsoft.com/office/officeart/2005/8/layout/hList7"/>
    <dgm:cxn modelId="{B7676244-9B1F-4177-BCDF-0E44AF3C2A2E}" type="presParOf" srcId="{3682AA56-9A9C-4139-917C-1BB3E9AB13EE}" destId="{51DDE8AA-5AA3-403C-8331-7D2E02E4E426}" srcOrd="1" destOrd="0" presId="urn:microsoft.com/office/officeart/2005/8/layout/hList7"/>
    <dgm:cxn modelId="{4BD92C3B-D3FD-41D0-8423-CDBCCEA77585}" type="presParOf" srcId="{3682AA56-9A9C-4139-917C-1BB3E9AB13EE}" destId="{61F4B1E7-F51B-4C76-ACF6-7E41387DD0F1}" srcOrd="2" destOrd="0" presId="urn:microsoft.com/office/officeart/2005/8/layout/hList7"/>
    <dgm:cxn modelId="{6A7C4222-1F51-47F3-87D6-E8E1E6CE5965}" type="presParOf" srcId="{3682AA56-9A9C-4139-917C-1BB3E9AB13EE}" destId="{E7355EEC-17BA-486C-B30B-953EC7119146}" srcOrd="3" destOrd="0" presId="urn:microsoft.com/office/officeart/2005/8/layout/hList7"/>
    <dgm:cxn modelId="{6F23443F-A7F4-4FE3-AF25-3E25DF7CB171}" type="presParOf" srcId="{95512887-EEC6-4D6D-87AA-29B4ACC1F0A4}" destId="{DF201BD5-DA25-466D-A21D-9349B234A09C}" srcOrd="1" destOrd="0" presId="urn:microsoft.com/office/officeart/2005/8/layout/hList7"/>
    <dgm:cxn modelId="{0EC7FA4C-D206-42A9-8F28-573624E73693}" type="presParOf" srcId="{95512887-EEC6-4D6D-87AA-29B4ACC1F0A4}" destId="{12D27EAE-3F63-47AD-89E0-2B9639CA025D}" srcOrd="2" destOrd="0" presId="urn:microsoft.com/office/officeart/2005/8/layout/hList7"/>
    <dgm:cxn modelId="{EC6EAE1F-F69E-487B-BF3E-EF36CE48324B}" type="presParOf" srcId="{12D27EAE-3F63-47AD-89E0-2B9639CA025D}" destId="{65C4BC29-AD05-478D-8B3E-F7DFB98ABE9E}" srcOrd="0" destOrd="0" presId="urn:microsoft.com/office/officeart/2005/8/layout/hList7"/>
    <dgm:cxn modelId="{0472FF29-2D27-4C5B-B1F3-48D19693D11E}" type="presParOf" srcId="{12D27EAE-3F63-47AD-89E0-2B9639CA025D}" destId="{8BC2D775-1F93-4619-B425-01103EE55CDC}" srcOrd="1" destOrd="0" presId="urn:microsoft.com/office/officeart/2005/8/layout/hList7"/>
    <dgm:cxn modelId="{E3EB9D4F-3213-4293-9CEC-C4C57A36BC95}" type="presParOf" srcId="{12D27EAE-3F63-47AD-89E0-2B9639CA025D}" destId="{7A221578-24D4-4928-A313-B96EED09F42B}" srcOrd="2" destOrd="0" presId="urn:microsoft.com/office/officeart/2005/8/layout/hList7"/>
    <dgm:cxn modelId="{67F71A23-9F96-4646-9EE9-96681F381844}" type="presParOf" srcId="{12D27EAE-3F63-47AD-89E0-2B9639CA025D}" destId="{78AECD96-2D13-4C11-AE27-8D7D59C7C6A5}" srcOrd="3" destOrd="0" presId="urn:microsoft.com/office/officeart/2005/8/layout/hList7"/>
    <dgm:cxn modelId="{B9A63DCA-F960-4661-B5C0-7638E29FB871}" type="presParOf" srcId="{95512887-EEC6-4D6D-87AA-29B4ACC1F0A4}" destId="{AA8B4F60-8F73-467D-B7CD-120B658BCB4D}" srcOrd="3" destOrd="0" presId="urn:microsoft.com/office/officeart/2005/8/layout/hList7"/>
    <dgm:cxn modelId="{DDEF7953-4C5A-4223-B5B4-F42C148D473E}" type="presParOf" srcId="{95512887-EEC6-4D6D-87AA-29B4ACC1F0A4}" destId="{85F60322-BA2B-4B91-9CCA-6F0E884A7F48}" srcOrd="4" destOrd="0" presId="urn:microsoft.com/office/officeart/2005/8/layout/hList7"/>
    <dgm:cxn modelId="{A12293C5-1505-46AC-BB92-B99BCCE0AD07}" type="presParOf" srcId="{85F60322-BA2B-4B91-9CCA-6F0E884A7F48}" destId="{AF043C9C-0EFA-4578-A5E9-6F7A715B92B1}" srcOrd="0" destOrd="0" presId="urn:microsoft.com/office/officeart/2005/8/layout/hList7"/>
    <dgm:cxn modelId="{4057E26D-1B59-4B70-BBD7-8B91C55E5384}" type="presParOf" srcId="{85F60322-BA2B-4B91-9CCA-6F0E884A7F48}" destId="{30813065-2F7D-4053-A1A1-69391A808A43}" srcOrd="1" destOrd="0" presId="urn:microsoft.com/office/officeart/2005/8/layout/hList7"/>
    <dgm:cxn modelId="{BFA80744-A602-48DD-884D-5771645AA922}" type="presParOf" srcId="{85F60322-BA2B-4B91-9CCA-6F0E884A7F48}" destId="{50709B82-1EDB-4CD1-B2C2-34096A18107D}" srcOrd="2" destOrd="0" presId="urn:microsoft.com/office/officeart/2005/8/layout/hList7"/>
    <dgm:cxn modelId="{D27CEBD5-AC7D-480D-B183-172447AF530E}" type="presParOf" srcId="{85F60322-BA2B-4B91-9CCA-6F0E884A7F48}" destId="{696AD255-D2AA-4C19-8A66-C2D716C8A496}" srcOrd="3" destOrd="0" presId="urn:microsoft.com/office/officeart/2005/8/layout/hList7"/>
    <dgm:cxn modelId="{72ACF104-69EE-49F3-84CF-CC2E3E38CD89}" type="presParOf" srcId="{95512887-EEC6-4D6D-87AA-29B4ACC1F0A4}" destId="{61C4932E-4E07-40A8-B5F5-0837AB24C5BB}" srcOrd="5" destOrd="0" presId="urn:microsoft.com/office/officeart/2005/8/layout/hList7"/>
    <dgm:cxn modelId="{234232B9-9160-4569-8F56-52B8E1001F27}" type="presParOf" srcId="{95512887-EEC6-4D6D-87AA-29B4ACC1F0A4}" destId="{E235D0C6-1149-45CE-B086-DD0A3FA60D12}" srcOrd="6" destOrd="0" presId="urn:microsoft.com/office/officeart/2005/8/layout/hList7"/>
    <dgm:cxn modelId="{78EBA41F-56CE-4538-9EB6-75E1C3D0DACA}" type="presParOf" srcId="{E235D0C6-1149-45CE-B086-DD0A3FA60D12}" destId="{9AC9586B-DD9E-413C-8E2D-3CAF8925FD88}" srcOrd="0" destOrd="0" presId="urn:microsoft.com/office/officeart/2005/8/layout/hList7"/>
    <dgm:cxn modelId="{AD058630-C011-47AF-BD47-B08C11FF311E}" type="presParOf" srcId="{E235D0C6-1149-45CE-B086-DD0A3FA60D12}" destId="{E4C2052B-87DC-44F2-87B2-CBBD04A347D6}" srcOrd="1" destOrd="0" presId="urn:microsoft.com/office/officeart/2005/8/layout/hList7"/>
    <dgm:cxn modelId="{D0B01AF1-7DF6-444A-857E-6C58AFB27515}" type="presParOf" srcId="{E235D0C6-1149-45CE-B086-DD0A3FA60D12}" destId="{2A676952-4793-491A-8C75-B7DEF65F4354}" srcOrd="2" destOrd="0" presId="urn:microsoft.com/office/officeart/2005/8/layout/hList7"/>
    <dgm:cxn modelId="{4797F13A-9900-4C2A-96E8-0EB065C70BD1}" type="presParOf" srcId="{E235D0C6-1149-45CE-B086-DD0A3FA60D12}" destId="{83D389AB-99AD-41BE-B2F3-23CCD8A4D22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2FFD8E-035A-4D29-BCA6-0FBA4A25E689}" type="doc">
      <dgm:prSet loTypeId="urn:microsoft.com/office/officeart/2005/8/layout/StepDownProcess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36DDD6-A522-4F47-A7BC-5F842EB68451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Нарушение и удаление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865532-E8A0-40CF-AF3B-C6EAC306D140}" type="parTrans" cxnId="{D603FAD8-C07C-4611-8F80-B0AFD0D07D79}">
      <dgm:prSet/>
      <dgm:spPr/>
      <dgm:t>
        <a:bodyPr/>
        <a:lstStyle/>
        <a:p>
          <a:endParaRPr lang="ru-RU"/>
        </a:p>
      </dgm:t>
    </dgm:pt>
    <dgm:pt modelId="{56D25BA9-86B4-471E-9C31-1C63FF9D9DAB}" type="sibTrans" cxnId="{D603FAD8-C07C-4611-8F80-B0AFD0D07D79}">
      <dgm:prSet/>
      <dgm:spPr/>
      <dgm:t>
        <a:bodyPr/>
        <a:lstStyle/>
        <a:p>
          <a:endParaRPr lang="ru-RU"/>
        </a:p>
      </dgm:t>
    </dgm:pt>
    <dgm:pt modelId="{F3113FF2-65A3-48D8-832E-458FE106376D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нарушения в КО </a:t>
          </a:r>
        </a:p>
      </dgm:t>
    </dgm:pt>
    <dgm:pt modelId="{BA29E4C3-4FAF-4974-99CE-B2DA25754539}" type="parTrans" cxnId="{EDF4AFA0-30B0-4157-941A-0086A72C6313}">
      <dgm:prSet/>
      <dgm:spPr/>
      <dgm:t>
        <a:bodyPr/>
        <a:lstStyle/>
        <a:p>
          <a:endParaRPr lang="ru-RU"/>
        </a:p>
      </dgm:t>
    </dgm:pt>
    <dgm:pt modelId="{0F6D6012-F498-4413-B15D-F22204B957FA}" type="sibTrans" cxnId="{EDF4AFA0-30B0-4157-941A-0086A72C6313}">
      <dgm:prSet/>
      <dgm:spPr/>
      <dgm:t>
        <a:bodyPr/>
        <a:lstStyle/>
        <a:p>
          <a:endParaRPr lang="ru-RU"/>
        </a:p>
      </dgm:t>
    </dgm:pt>
    <dgm:pt modelId="{877B334D-8688-4FD8-B255-69F7C229893E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Пересдача экзаменов по выбору в следующем году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8D33AE-CF04-4AF8-ACA2-A25FE422F28F}" type="parTrans" cxnId="{FB5C0EDF-4F7B-4175-8B90-28C3A16F624A}">
      <dgm:prSet/>
      <dgm:spPr/>
      <dgm:t>
        <a:bodyPr/>
        <a:lstStyle/>
        <a:p>
          <a:endParaRPr lang="ru-RU"/>
        </a:p>
      </dgm:t>
    </dgm:pt>
    <dgm:pt modelId="{122F29A7-6C32-451A-B617-A6649B43A151}" type="sibTrans" cxnId="{FB5C0EDF-4F7B-4175-8B90-28C3A16F624A}">
      <dgm:prSet/>
      <dgm:spPr/>
      <dgm:t>
        <a:bodyPr/>
        <a:lstStyle/>
        <a:p>
          <a:endParaRPr lang="ru-RU"/>
        </a:p>
      </dgm:t>
    </dgm:pt>
    <dgm:pt modelId="{30DF3D99-2A39-488F-B861-1506802E0E21}">
      <dgm:prSet phldrT="[Текст]" custT="1"/>
      <dgm:spPr/>
      <dgm:t>
        <a:bodyPr/>
        <a:lstStyle/>
        <a:p>
          <a:r>
            <a:rPr lang="ru-RU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нарушения в КДН</a:t>
          </a:r>
        </a:p>
        <a:p>
          <a:r>
            <a:rPr lang="ru-RU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__________</a:t>
          </a:r>
        </a:p>
        <a:p>
          <a:r>
            <a:rPr lang="ru-RU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штраф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344163-9EAE-4113-BA2B-44360A0FE695}" type="parTrans" cxnId="{2597E179-68BC-4822-9424-A73D5B10FCA5}">
      <dgm:prSet/>
      <dgm:spPr/>
      <dgm:t>
        <a:bodyPr/>
        <a:lstStyle/>
        <a:p>
          <a:endParaRPr lang="ru-RU"/>
        </a:p>
      </dgm:t>
    </dgm:pt>
    <dgm:pt modelId="{E12C546F-6EB5-4E0A-A11C-1C52212D2953}" type="sibTrans" cxnId="{2597E179-68BC-4822-9424-A73D5B10FCA5}">
      <dgm:prSet/>
      <dgm:spPr/>
      <dgm:t>
        <a:bodyPr/>
        <a:lstStyle/>
        <a:p>
          <a:endParaRPr lang="ru-RU"/>
        </a:p>
      </dgm:t>
    </dgm:pt>
    <dgm:pt modelId="{FEEDA6AF-C3DB-4DCC-BAF8-040E2484A7AA}" type="pres">
      <dgm:prSet presAssocID="{6A2FFD8E-035A-4D29-BCA6-0FBA4A25E68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10405C6-51B2-4603-BA8E-9BADAC73185D}" type="pres">
      <dgm:prSet presAssocID="{DC36DDD6-A522-4F47-A7BC-5F842EB68451}" presName="composite" presStyleCnt="0"/>
      <dgm:spPr/>
    </dgm:pt>
    <dgm:pt modelId="{D71540DA-B77F-4ADB-B66F-D7018FA2B8C6}" type="pres">
      <dgm:prSet presAssocID="{DC36DDD6-A522-4F47-A7BC-5F842EB68451}" presName="bentUpArrow1" presStyleLbl="alignImgPlace1" presStyleIdx="0" presStyleCnt="3" custLinFactNeighborX="-39608" custLinFactNeighborY="1713"/>
      <dgm:spPr/>
    </dgm:pt>
    <dgm:pt modelId="{22837702-B31F-4256-9254-BEAD5D9453DF}" type="pres">
      <dgm:prSet presAssocID="{DC36DDD6-A522-4F47-A7BC-5F842EB68451}" presName="ParentText" presStyleLbl="node1" presStyleIdx="0" presStyleCnt="4" custLinFactNeighborX="-50563" custLinFactNeighborY="2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30241-EFD1-40A6-9C9F-076F4741E84F}" type="pres">
      <dgm:prSet presAssocID="{DC36DDD6-A522-4F47-A7BC-5F842EB68451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101C8FC-191F-4104-8F38-AA7688A63F14}" type="pres">
      <dgm:prSet presAssocID="{56D25BA9-86B4-471E-9C31-1C63FF9D9DAB}" presName="sibTrans" presStyleCnt="0"/>
      <dgm:spPr/>
    </dgm:pt>
    <dgm:pt modelId="{E9A56CC6-328E-4839-98C3-63C941CC2D2B}" type="pres">
      <dgm:prSet presAssocID="{F3113FF2-65A3-48D8-832E-458FE106376D}" presName="composite" presStyleCnt="0"/>
      <dgm:spPr/>
    </dgm:pt>
    <dgm:pt modelId="{649CD2A1-E9FD-41B4-82FE-1DEE94FEC200}" type="pres">
      <dgm:prSet presAssocID="{F3113FF2-65A3-48D8-832E-458FE106376D}" presName="bentUpArrow1" presStyleLbl="alignImgPlace1" presStyleIdx="1" presStyleCnt="3" custLinFactNeighborX="12288" custLinFactNeighborY="-4838"/>
      <dgm:spPr/>
    </dgm:pt>
    <dgm:pt modelId="{E77B9CFB-6801-4441-B0FF-DF9DA2742C6B}" type="pres">
      <dgm:prSet presAssocID="{F3113FF2-65A3-48D8-832E-458FE106376D}" presName="ParentText" presStyleLbl="node1" presStyleIdx="1" presStyleCnt="4" custLinFactNeighborX="-23334" custLinFactNeighborY="31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69B25-4C6A-4623-AEDA-1264CF1AC0BE}" type="pres">
      <dgm:prSet presAssocID="{F3113FF2-65A3-48D8-832E-458FE106376D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8A2A6DE-7E93-4E07-8543-D75403172BDC}" type="pres">
      <dgm:prSet presAssocID="{0F6D6012-F498-4413-B15D-F22204B957FA}" presName="sibTrans" presStyleCnt="0"/>
      <dgm:spPr/>
    </dgm:pt>
    <dgm:pt modelId="{904C2909-9897-4A28-A533-A34784ACF7EC}" type="pres">
      <dgm:prSet presAssocID="{30DF3D99-2A39-488F-B861-1506802E0E21}" presName="composite" presStyleCnt="0"/>
      <dgm:spPr/>
    </dgm:pt>
    <dgm:pt modelId="{6B89BC50-2B8C-44B6-876A-EAB9F6F00E75}" type="pres">
      <dgm:prSet presAssocID="{30DF3D99-2A39-488F-B861-1506802E0E21}" presName="bentUpArrow1" presStyleLbl="alignImgPlace1" presStyleIdx="2" presStyleCnt="3" custLinFactNeighborX="70000" custLinFactNeighborY="1854"/>
      <dgm:spPr/>
    </dgm:pt>
    <dgm:pt modelId="{DB95C8CA-C3C5-46A5-B112-1BFDAC1F85D0}" type="pres">
      <dgm:prSet presAssocID="{30DF3D99-2A39-488F-B861-1506802E0E21}" presName="ParentText" presStyleLbl="node1" presStyleIdx="2" presStyleCnt="4" custScaleX="109286" custScaleY="131806" custLinFactNeighborX="11763" custLinFactNeighborY="-616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0B2FB-A7F5-45A0-B0F1-9A7A34850C45}" type="pres">
      <dgm:prSet presAssocID="{30DF3D99-2A39-488F-B861-1506802E0E21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7A3F123A-C528-4C82-A233-91BFB51D5E05}" type="pres">
      <dgm:prSet presAssocID="{E12C546F-6EB5-4E0A-A11C-1C52212D2953}" presName="sibTrans" presStyleCnt="0"/>
      <dgm:spPr/>
    </dgm:pt>
    <dgm:pt modelId="{0291024E-E907-44D5-8CEB-B9DC5E1E1D55}" type="pres">
      <dgm:prSet presAssocID="{877B334D-8688-4FD8-B255-69F7C229893E}" presName="composite" presStyleCnt="0"/>
      <dgm:spPr/>
    </dgm:pt>
    <dgm:pt modelId="{0C1DF3C8-401E-47F4-931A-16DFE5658B5C}" type="pres">
      <dgm:prSet presAssocID="{877B334D-8688-4FD8-B255-69F7C229893E}" presName="ParentText" presStyleLbl="node1" presStyleIdx="3" presStyleCnt="4" custScaleX="111284" custScaleY="112634" custLinFactNeighborX="54726" custLinFactNeighborY="53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DBA05A-61E9-4AFC-95FA-BC5613F77317}" type="presOf" srcId="{DC36DDD6-A522-4F47-A7BC-5F842EB68451}" destId="{22837702-B31F-4256-9254-BEAD5D9453DF}" srcOrd="0" destOrd="0" presId="urn:microsoft.com/office/officeart/2005/8/layout/StepDownProcess"/>
    <dgm:cxn modelId="{EDF4AFA0-30B0-4157-941A-0086A72C6313}" srcId="{6A2FFD8E-035A-4D29-BCA6-0FBA4A25E689}" destId="{F3113FF2-65A3-48D8-832E-458FE106376D}" srcOrd="1" destOrd="0" parTransId="{BA29E4C3-4FAF-4974-99CE-B2DA25754539}" sibTransId="{0F6D6012-F498-4413-B15D-F22204B957FA}"/>
    <dgm:cxn modelId="{45024CBE-4359-42D6-A73C-96A7B810EE2A}" type="presOf" srcId="{30DF3D99-2A39-488F-B861-1506802E0E21}" destId="{DB95C8CA-C3C5-46A5-B112-1BFDAC1F85D0}" srcOrd="0" destOrd="0" presId="urn:microsoft.com/office/officeart/2005/8/layout/StepDownProcess"/>
    <dgm:cxn modelId="{7E43DC4D-B8F4-471C-9D68-A7BC194CD8CE}" type="presOf" srcId="{6A2FFD8E-035A-4D29-BCA6-0FBA4A25E689}" destId="{FEEDA6AF-C3DB-4DCC-BAF8-040E2484A7AA}" srcOrd="0" destOrd="0" presId="urn:microsoft.com/office/officeart/2005/8/layout/StepDownProcess"/>
    <dgm:cxn modelId="{FB5C0EDF-4F7B-4175-8B90-28C3A16F624A}" srcId="{6A2FFD8E-035A-4D29-BCA6-0FBA4A25E689}" destId="{877B334D-8688-4FD8-B255-69F7C229893E}" srcOrd="3" destOrd="0" parTransId="{CC8D33AE-CF04-4AF8-ACA2-A25FE422F28F}" sibTransId="{122F29A7-6C32-451A-B617-A6649B43A151}"/>
    <dgm:cxn modelId="{2597E179-68BC-4822-9424-A73D5B10FCA5}" srcId="{6A2FFD8E-035A-4D29-BCA6-0FBA4A25E689}" destId="{30DF3D99-2A39-488F-B861-1506802E0E21}" srcOrd="2" destOrd="0" parTransId="{8E344163-9EAE-4113-BA2B-44360A0FE695}" sibTransId="{E12C546F-6EB5-4E0A-A11C-1C52212D2953}"/>
    <dgm:cxn modelId="{B3630C8D-03A1-4AF5-B719-EAFB81CF7660}" type="presOf" srcId="{877B334D-8688-4FD8-B255-69F7C229893E}" destId="{0C1DF3C8-401E-47F4-931A-16DFE5658B5C}" srcOrd="0" destOrd="0" presId="urn:microsoft.com/office/officeart/2005/8/layout/StepDownProcess"/>
    <dgm:cxn modelId="{E09891AB-3C83-442F-A7B7-3E502231A43A}" type="presOf" srcId="{F3113FF2-65A3-48D8-832E-458FE106376D}" destId="{E77B9CFB-6801-4441-B0FF-DF9DA2742C6B}" srcOrd="0" destOrd="0" presId="urn:microsoft.com/office/officeart/2005/8/layout/StepDownProcess"/>
    <dgm:cxn modelId="{D603FAD8-C07C-4611-8F80-B0AFD0D07D79}" srcId="{6A2FFD8E-035A-4D29-BCA6-0FBA4A25E689}" destId="{DC36DDD6-A522-4F47-A7BC-5F842EB68451}" srcOrd="0" destOrd="0" parTransId="{CC865532-E8A0-40CF-AF3B-C6EAC306D140}" sibTransId="{56D25BA9-86B4-471E-9C31-1C63FF9D9DAB}"/>
    <dgm:cxn modelId="{92718192-6254-461C-B1E0-1848BE50ACF6}" type="presParOf" srcId="{FEEDA6AF-C3DB-4DCC-BAF8-040E2484A7AA}" destId="{E10405C6-51B2-4603-BA8E-9BADAC73185D}" srcOrd="0" destOrd="0" presId="urn:microsoft.com/office/officeart/2005/8/layout/StepDownProcess"/>
    <dgm:cxn modelId="{D431C7AF-B6E8-4732-A7FC-94E95FE78BE3}" type="presParOf" srcId="{E10405C6-51B2-4603-BA8E-9BADAC73185D}" destId="{D71540DA-B77F-4ADB-B66F-D7018FA2B8C6}" srcOrd="0" destOrd="0" presId="urn:microsoft.com/office/officeart/2005/8/layout/StepDownProcess"/>
    <dgm:cxn modelId="{78E0C8FD-199E-423B-B214-3CD57F614924}" type="presParOf" srcId="{E10405C6-51B2-4603-BA8E-9BADAC73185D}" destId="{22837702-B31F-4256-9254-BEAD5D9453DF}" srcOrd="1" destOrd="0" presId="urn:microsoft.com/office/officeart/2005/8/layout/StepDownProcess"/>
    <dgm:cxn modelId="{CC5ACBD4-3096-460F-85FD-B9CE29316480}" type="presParOf" srcId="{E10405C6-51B2-4603-BA8E-9BADAC73185D}" destId="{4E930241-EFD1-40A6-9C9F-076F4741E84F}" srcOrd="2" destOrd="0" presId="urn:microsoft.com/office/officeart/2005/8/layout/StepDownProcess"/>
    <dgm:cxn modelId="{96EDACF5-61BA-4040-936D-5A0D274C70DD}" type="presParOf" srcId="{FEEDA6AF-C3DB-4DCC-BAF8-040E2484A7AA}" destId="{D101C8FC-191F-4104-8F38-AA7688A63F14}" srcOrd="1" destOrd="0" presId="urn:microsoft.com/office/officeart/2005/8/layout/StepDownProcess"/>
    <dgm:cxn modelId="{BAFD3B6C-F901-4D5F-9068-CEA8F72326B2}" type="presParOf" srcId="{FEEDA6AF-C3DB-4DCC-BAF8-040E2484A7AA}" destId="{E9A56CC6-328E-4839-98C3-63C941CC2D2B}" srcOrd="2" destOrd="0" presId="urn:microsoft.com/office/officeart/2005/8/layout/StepDownProcess"/>
    <dgm:cxn modelId="{0851FC2A-BCD1-4C67-9CD5-08F8561ACE41}" type="presParOf" srcId="{E9A56CC6-328E-4839-98C3-63C941CC2D2B}" destId="{649CD2A1-E9FD-41B4-82FE-1DEE94FEC200}" srcOrd="0" destOrd="0" presId="urn:microsoft.com/office/officeart/2005/8/layout/StepDownProcess"/>
    <dgm:cxn modelId="{1874FFFC-5579-41EC-A7D1-E0CFBE33E48C}" type="presParOf" srcId="{E9A56CC6-328E-4839-98C3-63C941CC2D2B}" destId="{E77B9CFB-6801-4441-B0FF-DF9DA2742C6B}" srcOrd="1" destOrd="0" presId="urn:microsoft.com/office/officeart/2005/8/layout/StepDownProcess"/>
    <dgm:cxn modelId="{EEE5C8A1-B07A-4C0E-A58D-504B9D177B11}" type="presParOf" srcId="{E9A56CC6-328E-4839-98C3-63C941CC2D2B}" destId="{57569B25-4C6A-4623-AEDA-1264CF1AC0BE}" srcOrd="2" destOrd="0" presId="urn:microsoft.com/office/officeart/2005/8/layout/StepDownProcess"/>
    <dgm:cxn modelId="{D5B3863F-05D3-452F-AF4D-900422794DD2}" type="presParOf" srcId="{FEEDA6AF-C3DB-4DCC-BAF8-040E2484A7AA}" destId="{C8A2A6DE-7E93-4E07-8543-D75403172BDC}" srcOrd="3" destOrd="0" presId="urn:microsoft.com/office/officeart/2005/8/layout/StepDownProcess"/>
    <dgm:cxn modelId="{ED30E2D0-6872-4928-9B11-04EC3D644029}" type="presParOf" srcId="{FEEDA6AF-C3DB-4DCC-BAF8-040E2484A7AA}" destId="{904C2909-9897-4A28-A533-A34784ACF7EC}" srcOrd="4" destOrd="0" presId="urn:microsoft.com/office/officeart/2005/8/layout/StepDownProcess"/>
    <dgm:cxn modelId="{32B304CA-A020-441B-8D8F-40179FA27548}" type="presParOf" srcId="{904C2909-9897-4A28-A533-A34784ACF7EC}" destId="{6B89BC50-2B8C-44B6-876A-EAB9F6F00E75}" srcOrd="0" destOrd="0" presId="urn:microsoft.com/office/officeart/2005/8/layout/StepDownProcess"/>
    <dgm:cxn modelId="{710F5092-6FAE-49A8-86AA-71DF49A25B6E}" type="presParOf" srcId="{904C2909-9897-4A28-A533-A34784ACF7EC}" destId="{DB95C8CA-C3C5-46A5-B112-1BFDAC1F85D0}" srcOrd="1" destOrd="0" presId="urn:microsoft.com/office/officeart/2005/8/layout/StepDownProcess"/>
    <dgm:cxn modelId="{DB164DB2-BF9B-441E-B3A3-AC9B6BDD47C7}" type="presParOf" srcId="{904C2909-9897-4A28-A533-A34784ACF7EC}" destId="{5DC0B2FB-A7F5-45A0-B0F1-9A7A34850C45}" srcOrd="2" destOrd="0" presId="urn:microsoft.com/office/officeart/2005/8/layout/StepDownProcess"/>
    <dgm:cxn modelId="{F2BEDCAC-5DF3-437A-8628-79D3309DE777}" type="presParOf" srcId="{FEEDA6AF-C3DB-4DCC-BAF8-040E2484A7AA}" destId="{7A3F123A-C528-4C82-A233-91BFB51D5E05}" srcOrd="5" destOrd="0" presId="urn:microsoft.com/office/officeart/2005/8/layout/StepDownProcess"/>
    <dgm:cxn modelId="{11B006FE-01A8-4AB9-B24D-B1A7379BDBE7}" type="presParOf" srcId="{FEEDA6AF-C3DB-4DCC-BAF8-040E2484A7AA}" destId="{0291024E-E907-44D5-8CEB-B9DC5E1E1D55}" srcOrd="6" destOrd="0" presId="urn:microsoft.com/office/officeart/2005/8/layout/StepDownProcess"/>
    <dgm:cxn modelId="{41BCC773-56F9-4106-8004-E2AE880ABBB7}" type="presParOf" srcId="{0291024E-E907-44D5-8CEB-B9DC5E1E1D55}" destId="{0C1DF3C8-401E-47F4-931A-16DFE5658B5C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6D20A8-E267-44AE-B1A6-12080AF31796}" type="doc">
      <dgm:prSet loTypeId="urn:microsoft.com/office/officeart/2005/8/layout/process2" loCatId="process" qsTypeId="urn:microsoft.com/office/officeart/2005/8/quickstyle/3d4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F29EE9B8-FFDC-46C4-B1A8-F6D857A2316C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Сканы   документов  электронной почтой на согласование в КО</a:t>
          </a:r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A2B9DD-A49E-4F67-A770-BBC0F1788E32}" type="parTrans" cxnId="{4B9707B3-8D1A-4610-9BEF-63634F3C2579}">
      <dgm:prSet/>
      <dgm:spPr/>
      <dgm:t>
        <a:bodyPr/>
        <a:lstStyle/>
        <a:p>
          <a:endParaRPr lang="ru-RU"/>
        </a:p>
      </dgm:t>
    </dgm:pt>
    <dgm:pt modelId="{4F3C9141-0A4E-49C2-A8E7-275854949C58}" type="sibTrans" cxnId="{4B9707B3-8D1A-4610-9BEF-63634F3C2579}">
      <dgm:prSet/>
      <dgm:spPr/>
      <dgm:t>
        <a:bodyPr/>
        <a:lstStyle/>
        <a:p>
          <a:endParaRPr lang="ru-RU"/>
        </a:p>
      </dgm:t>
    </dgm:pt>
    <dgm:pt modelId="{FD99D479-2F48-4062-BC57-18AC796920AB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Согласованные сканы документов  электронной почтой ответственному секретарю ГЭК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ACC452-9EF7-470F-BA56-549EFAEDC686}" type="parTrans" cxnId="{6D755F35-7773-4E7B-AD8F-CE5B29C0FA28}">
      <dgm:prSet/>
      <dgm:spPr/>
      <dgm:t>
        <a:bodyPr/>
        <a:lstStyle/>
        <a:p>
          <a:endParaRPr lang="ru-RU"/>
        </a:p>
      </dgm:t>
    </dgm:pt>
    <dgm:pt modelId="{3480ABF7-E4F2-4678-AB0C-2CD4CF0C295C}" type="sibTrans" cxnId="{6D755F35-7773-4E7B-AD8F-CE5B29C0FA28}">
      <dgm:prSet/>
      <dgm:spPr/>
      <dgm:t>
        <a:bodyPr/>
        <a:lstStyle/>
        <a:p>
          <a:endParaRPr lang="ru-RU"/>
        </a:p>
      </dgm:t>
    </dgm:pt>
    <dgm:pt modelId="{9280B3BE-C92C-426E-A97F-DF4B07F56A08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Оригиналы  документов         (в 2 экземплярах) в РЦОК каб.36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306E1D-C3AA-4EBD-B72B-8723D89CA44F}" type="parTrans" cxnId="{AA3992A5-F252-4B22-AA26-7860BF488633}">
      <dgm:prSet/>
      <dgm:spPr/>
      <dgm:t>
        <a:bodyPr/>
        <a:lstStyle/>
        <a:p>
          <a:endParaRPr lang="ru-RU"/>
        </a:p>
      </dgm:t>
    </dgm:pt>
    <dgm:pt modelId="{9713F82B-7FDF-4EA1-8AFD-AD31BCAA4404}" type="sibTrans" cxnId="{AA3992A5-F252-4B22-AA26-7860BF488633}">
      <dgm:prSet/>
      <dgm:spPr/>
      <dgm:t>
        <a:bodyPr/>
        <a:lstStyle/>
        <a:p>
          <a:endParaRPr lang="ru-RU"/>
        </a:p>
      </dgm:t>
    </dgm:pt>
    <dgm:pt modelId="{F61E264F-CF4C-412C-B60B-F56AFC10C72E}" type="pres">
      <dgm:prSet presAssocID="{336D20A8-E267-44AE-B1A6-12080AF3179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69EA0B-BC7D-4DC9-935E-30039F43BE02}" type="pres">
      <dgm:prSet presAssocID="{F29EE9B8-FFDC-46C4-B1A8-F6D857A2316C}" presName="node" presStyleLbl="node1" presStyleIdx="0" presStyleCnt="3" custLinFactX="19434" custLinFactY="198745" custLinFactNeighborX="100000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72A21-2196-4AFB-AF45-BC4060F8DD80}" type="pres">
      <dgm:prSet presAssocID="{4F3C9141-0A4E-49C2-A8E7-275854949C58}" presName="sibTrans" presStyleLbl="sibTrans2D1" presStyleIdx="0" presStyleCnt="2" custAng="534970" custScaleX="74704" custScaleY="77529" custLinFactNeighborX="6014" custLinFactNeighborY="530"/>
      <dgm:spPr/>
      <dgm:t>
        <a:bodyPr/>
        <a:lstStyle/>
        <a:p>
          <a:endParaRPr lang="ru-RU"/>
        </a:p>
      </dgm:t>
    </dgm:pt>
    <dgm:pt modelId="{10B1608B-70BD-485C-92B5-C808A4D0657D}" type="pres">
      <dgm:prSet presAssocID="{4F3C9141-0A4E-49C2-A8E7-275854949C58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E37BE8D9-9F9D-4017-9781-DF7758CA45C4}" type="pres">
      <dgm:prSet presAssocID="{FD99D479-2F48-4062-BC57-18AC796920AB}" presName="node" presStyleLbl="node1" presStyleIdx="1" presStyleCnt="3" custLinFactNeighborX="1413" custLinFactNeighborY="14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A108A-B0C4-4E89-9E12-79D76888FE80}" type="pres">
      <dgm:prSet presAssocID="{3480ABF7-E4F2-4678-AB0C-2CD4CF0C295C}" presName="sibTrans" presStyleLbl="sibTrans2D1" presStyleIdx="1" presStyleCnt="2" custAng="722498" custScaleX="69957" custScaleY="79045" custLinFactNeighborX="488" custLinFactNeighborY="9127"/>
      <dgm:spPr/>
      <dgm:t>
        <a:bodyPr/>
        <a:lstStyle/>
        <a:p>
          <a:endParaRPr lang="ru-RU"/>
        </a:p>
      </dgm:t>
    </dgm:pt>
    <dgm:pt modelId="{A72CBA7B-4B6E-4950-A9CB-87E1C68E11FA}" type="pres">
      <dgm:prSet presAssocID="{3480ABF7-E4F2-4678-AB0C-2CD4CF0C295C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DB4BE00-C6FC-4DA0-B83D-D4F3A6915BE1}" type="pres">
      <dgm:prSet presAssocID="{9280B3BE-C92C-426E-A97F-DF4B07F56A08}" presName="node" presStyleLbl="node1" presStyleIdx="2" presStyleCnt="3" custLinFactX="-18849" custLinFactY="-194274" custLinFactNeighborX="-100000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1C69F6-02FF-4363-9F75-66AC71FF81B0}" type="presOf" srcId="{336D20A8-E267-44AE-B1A6-12080AF31796}" destId="{F61E264F-CF4C-412C-B60B-F56AFC10C72E}" srcOrd="0" destOrd="0" presId="urn:microsoft.com/office/officeart/2005/8/layout/process2"/>
    <dgm:cxn modelId="{67615DBF-5E3C-4C55-8FD3-96D38DB0F52B}" type="presOf" srcId="{FD99D479-2F48-4062-BC57-18AC796920AB}" destId="{E37BE8D9-9F9D-4017-9781-DF7758CA45C4}" srcOrd="0" destOrd="0" presId="urn:microsoft.com/office/officeart/2005/8/layout/process2"/>
    <dgm:cxn modelId="{A31BB39F-1A09-491A-ACF6-99B7854FE463}" type="presOf" srcId="{9280B3BE-C92C-426E-A97F-DF4B07F56A08}" destId="{0DB4BE00-C6FC-4DA0-B83D-D4F3A6915BE1}" srcOrd="0" destOrd="0" presId="urn:microsoft.com/office/officeart/2005/8/layout/process2"/>
    <dgm:cxn modelId="{14580737-647F-4881-ADB4-39A2F9208ECA}" type="presOf" srcId="{3480ABF7-E4F2-4678-AB0C-2CD4CF0C295C}" destId="{F37A108A-B0C4-4E89-9E12-79D76888FE80}" srcOrd="0" destOrd="0" presId="urn:microsoft.com/office/officeart/2005/8/layout/process2"/>
    <dgm:cxn modelId="{4E65B58A-FE2B-4ADE-84F6-0ABB4A90EBDE}" type="presOf" srcId="{F29EE9B8-FFDC-46C4-B1A8-F6D857A2316C}" destId="{A769EA0B-BC7D-4DC9-935E-30039F43BE02}" srcOrd="0" destOrd="0" presId="urn:microsoft.com/office/officeart/2005/8/layout/process2"/>
    <dgm:cxn modelId="{FD9DA592-F364-4610-8811-5BAD3369B05F}" type="presOf" srcId="{4F3C9141-0A4E-49C2-A8E7-275854949C58}" destId="{10B1608B-70BD-485C-92B5-C808A4D0657D}" srcOrd="1" destOrd="0" presId="urn:microsoft.com/office/officeart/2005/8/layout/process2"/>
    <dgm:cxn modelId="{B2A5DEFE-A416-469E-8E53-C2A1E059A70B}" type="presOf" srcId="{4F3C9141-0A4E-49C2-A8E7-275854949C58}" destId="{02E72A21-2196-4AFB-AF45-BC4060F8DD80}" srcOrd="0" destOrd="0" presId="urn:microsoft.com/office/officeart/2005/8/layout/process2"/>
    <dgm:cxn modelId="{6D755F35-7773-4E7B-AD8F-CE5B29C0FA28}" srcId="{336D20A8-E267-44AE-B1A6-12080AF31796}" destId="{FD99D479-2F48-4062-BC57-18AC796920AB}" srcOrd="1" destOrd="0" parTransId="{2EACC452-9EF7-470F-BA56-549EFAEDC686}" sibTransId="{3480ABF7-E4F2-4678-AB0C-2CD4CF0C295C}"/>
    <dgm:cxn modelId="{3C1ABE65-1CEA-406C-B5B0-F0438438505D}" type="presOf" srcId="{3480ABF7-E4F2-4678-AB0C-2CD4CF0C295C}" destId="{A72CBA7B-4B6E-4950-A9CB-87E1C68E11FA}" srcOrd="1" destOrd="0" presId="urn:microsoft.com/office/officeart/2005/8/layout/process2"/>
    <dgm:cxn modelId="{4B9707B3-8D1A-4610-9BEF-63634F3C2579}" srcId="{336D20A8-E267-44AE-B1A6-12080AF31796}" destId="{F29EE9B8-FFDC-46C4-B1A8-F6D857A2316C}" srcOrd="0" destOrd="0" parTransId="{C8A2B9DD-A49E-4F67-A770-BBC0F1788E32}" sibTransId="{4F3C9141-0A4E-49C2-A8E7-275854949C58}"/>
    <dgm:cxn modelId="{AA3992A5-F252-4B22-AA26-7860BF488633}" srcId="{336D20A8-E267-44AE-B1A6-12080AF31796}" destId="{9280B3BE-C92C-426E-A97F-DF4B07F56A08}" srcOrd="2" destOrd="0" parTransId="{86306E1D-C3AA-4EBD-B72B-8723D89CA44F}" sibTransId="{9713F82B-7FDF-4EA1-8AFD-AD31BCAA4404}"/>
    <dgm:cxn modelId="{6CA7A65B-2964-40DE-A1F1-4280D67F614A}" type="presParOf" srcId="{F61E264F-CF4C-412C-B60B-F56AFC10C72E}" destId="{A769EA0B-BC7D-4DC9-935E-30039F43BE02}" srcOrd="0" destOrd="0" presId="urn:microsoft.com/office/officeart/2005/8/layout/process2"/>
    <dgm:cxn modelId="{187D2FC9-ECD1-465B-AD72-4C23B0704BE5}" type="presParOf" srcId="{F61E264F-CF4C-412C-B60B-F56AFC10C72E}" destId="{02E72A21-2196-4AFB-AF45-BC4060F8DD80}" srcOrd="1" destOrd="0" presId="urn:microsoft.com/office/officeart/2005/8/layout/process2"/>
    <dgm:cxn modelId="{8E93E7A3-BEB1-48DF-B254-9E44C998A4AE}" type="presParOf" srcId="{02E72A21-2196-4AFB-AF45-BC4060F8DD80}" destId="{10B1608B-70BD-485C-92B5-C808A4D0657D}" srcOrd="0" destOrd="0" presId="urn:microsoft.com/office/officeart/2005/8/layout/process2"/>
    <dgm:cxn modelId="{13943248-69B5-4064-BF9F-DA39AF6F5463}" type="presParOf" srcId="{F61E264F-CF4C-412C-B60B-F56AFC10C72E}" destId="{E37BE8D9-9F9D-4017-9781-DF7758CA45C4}" srcOrd="2" destOrd="0" presId="urn:microsoft.com/office/officeart/2005/8/layout/process2"/>
    <dgm:cxn modelId="{DF905AEF-D7DD-4AF2-B530-A0929C8F575D}" type="presParOf" srcId="{F61E264F-CF4C-412C-B60B-F56AFC10C72E}" destId="{F37A108A-B0C4-4E89-9E12-79D76888FE80}" srcOrd="3" destOrd="0" presId="urn:microsoft.com/office/officeart/2005/8/layout/process2"/>
    <dgm:cxn modelId="{08A0C972-504B-44C6-87CF-26DCD3FF38C9}" type="presParOf" srcId="{F37A108A-B0C4-4E89-9E12-79D76888FE80}" destId="{A72CBA7B-4B6E-4950-A9CB-87E1C68E11FA}" srcOrd="0" destOrd="0" presId="urn:microsoft.com/office/officeart/2005/8/layout/process2"/>
    <dgm:cxn modelId="{B6C37295-62B8-4724-BC23-D90871710F13}" type="presParOf" srcId="{F61E264F-CF4C-412C-B60B-F56AFC10C72E}" destId="{0DB4BE00-C6FC-4DA0-B83D-D4F3A6915BE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3653B2-385F-479E-8AED-E923A4098C5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C1A9BA-349A-4BB0-9CD0-79A8664D2FB4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000" b="1" dirty="0" smtClean="0">
              <a:solidFill>
                <a:srgbClr val="002060"/>
              </a:solidFill>
            </a:rPr>
            <a:t>Акт по форме ППЭ-21</a:t>
          </a:r>
        </a:p>
        <a:p>
          <a:r>
            <a:rPr lang="ru-RU" sz="2000" b="1" dirty="0" smtClean="0">
              <a:solidFill>
                <a:srgbClr val="002060"/>
              </a:solidFill>
            </a:rPr>
            <a:t>(2 экз.)</a:t>
          </a:r>
          <a:endParaRPr lang="ru-RU" sz="2000" b="1" dirty="0">
            <a:solidFill>
              <a:srgbClr val="002060"/>
            </a:solidFill>
          </a:endParaRPr>
        </a:p>
      </dgm:t>
    </dgm:pt>
    <dgm:pt modelId="{0614B877-F5DF-4263-B8CD-2D9D09F14591}" type="parTrans" cxnId="{160DC032-9382-49B4-BAFE-6AFC4C042035}">
      <dgm:prSet/>
      <dgm:spPr/>
      <dgm:t>
        <a:bodyPr/>
        <a:lstStyle/>
        <a:p>
          <a:endParaRPr lang="ru-RU"/>
        </a:p>
      </dgm:t>
    </dgm:pt>
    <dgm:pt modelId="{E7CBB107-1942-4CFD-9FAC-15CC98794CCB}" type="sibTrans" cxnId="{160DC032-9382-49B4-BAFE-6AFC4C042035}">
      <dgm:prSet/>
      <dgm:spPr/>
      <dgm:t>
        <a:bodyPr/>
        <a:lstStyle/>
        <a:p>
          <a:endParaRPr lang="ru-RU"/>
        </a:p>
      </dgm:t>
    </dgm:pt>
    <dgm:pt modelId="{EB15CE03-8F4B-442F-8C79-12C9E9EB3AD0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000" b="1" dirty="0" smtClean="0">
            <a:solidFill>
              <a:srgbClr val="002060"/>
            </a:solidFill>
          </a:endParaRPr>
        </a:p>
        <a:p>
          <a:endParaRPr lang="ru-RU" sz="2000" b="1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Отметка в  бланках №1 </a:t>
          </a:r>
          <a:r>
            <a:rPr lang="ru-RU" altLang="ru-RU" sz="9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altLang="ru-RU" sz="9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биол., </a:t>
          </a:r>
          <a:r>
            <a:rPr lang="ru-RU" altLang="ru-RU" sz="900" b="1" dirty="0" err="1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геог</a:t>
          </a:r>
          <a:r>
            <a:rPr lang="ru-RU" altLang="ru-RU" sz="9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., </a:t>
          </a:r>
          <a:r>
            <a:rPr lang="ru-RU" altLang="ru-RU" sz="900" b="1" dirty="0" err="1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ин.яз</a:t>
          </a:r>
          <a:r>
            <a:rPr lang="ru-RU" altLang="ru-RU" sz="9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 в письменной форме) </a:t>
          </a:r>
          <a:r>
            <a:rPr lang="ru-RU" altLang="ru-RU" sz="1800" b="1" dirty="0" smtClean="0">
              <a:solidFill>
                <a:srgbClr val="002060"/>
              </a:solidFill>
              <a:latin typeface="Cambria" panose="02040503050406030204" pitchFamily="18" charset="0"/>
            </a:rPr>
            <a:t>или №2</a:t>
          </a:r>
          <a:r>
            <a:rPr lang="ru-RU" altLang="ru-RU" sz="2000" b="1" dirty="0" smtClean="0">
              <a:solidFill>
                <a:srgbClr val="002060"/>
              </a:solidFill>
              <a:latin typeface="Cambria" panose="02040503050406030204" pitchFamily="18" charset="0"/>
            </a:rPr>
            <a:t> </a:t>
          </a:r>
          <a:endParaRPr lang="ru-RU" sz="2000" b="1" dirty="0">
            <a:solidFill>
              <a:srgbClr val="002060"/>
            </a:solidFill>
          </a:endParaRPr>
        </a:p>
      </dgm:t>
    </dgm:pt>
    <dgm:pt modelId="{2444DC82-50F2-44A7-A42D-922455C7C837}" type="parTrans" cxnId="{0FF9F417-B585-45B0-AAB9-05C919BB6775}">
      <dgm:prSet/>
      <dgm:spPr/>
      <dgm:t>
        <a:bodyPr/>
        <a:lstStyle/>
        <a:p>
          <a:endParaRPr lang="ru-RU"/>
        </a:p>
      </dgm:t>
    </dgm:pt>
    <dgm:pt modelId="{DCA44F4B-AD6C-413A-B277-EB1FC042971C}" type="sibTrans" cxnId="{0FF9F417-B585-45B0-AAB9-05C919BB6775}">
      <dgm:prSet/>
      <dgm:spPr/>
      <dgm:t>
        <a:bodyPr/>
        <a:lstStyle/>
        <a:p>
          <a:endParaRPr lang="ru-RU"/>
        </a:p>
      </dgm:t>
    </dgm:pt>
    <dgm:pt modelId="{13635093-DF15-46A1-9E5E-FE3E45DCA1C7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90000"/>
            </a:lnSpc>
          </a:pPr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pPr>
            <a:lnSpc>
              <a:spcPct val="90000"/>
            </a:lnSpc>
          </a:pPr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pPr>
            <a:lnSpc>
              <a:spcPct val="90000"/>
            </a:lnSpc>
          </a:pPr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pPr>
            <a:lnSpc>
              <a:spcPct val="100000"/>
            </a:lnSpc>
          </a:pPr>
          <a:endParaRPr lang="ru-RU" sz="2000" b="1" dirty="0" smtClean="0">
            <a:solidFill>
              <a:srgbClr val="002060"/>
            </a:solidFill>
          </a:endParaRPr>
        </a:p>
        <a:p>
          <a:pPr>
            <a:lnSpc>
              <a:spcPct val="100000"/>
            </a:lnSpc>
          </a:pPr>
          <a:r>
            <a:rPr lang="ru-RU" sz="2000" b="1" dirty="0" smtClean="0">
              <a:solidFill>
                <a:srgbClr val="002060"/>
              </a:solidFill>
            </a:rPr>
            <a:t>Отметка </a:t>
          </a:r>
          <a:br>
            <a:rPr lang="ru-RU" sz="2000" b="1" dirty="0" smtClean="0">
              <a:solidFill>
                <a:srgbClr val="002060"/>
              </a:solidFill>
            </a:rPr>
          </a:br>
          <a:r>
            <a:rPr lang="ru-RU" sz="2000" b="1" dirty="0" smtClean="0">
              <a:solidFill>
                <a:srgbClr val="002060"/>
              </a:solidFill>
            </a:rPr>
            <a:t>в форме </a:t>
          </a:r>
          <a:br>
            <a:rPr lang="ru-RU" sz="2000" b="1" dirty="0" smtClean="0">
              <a:solidFill>
                <a:srgbClr val="002060"/>
              </a:solidFill>
            </a:rPr>
          </a:br>
          <a:r>
            <a:rPr lang="ru-RU" sz="2000" b="1" dirty="0" smtClean="0">
              <a:solidFill>
                <a:srgbClr val="002060"/>
              </a:solidFill>
            </a:rPr>
            <a:t>ППЭ-05-02</a:t>
          </a:r>
          <a:endParaRPr lang="ru-RU" sz="2000" b="1" dirty="0">
            <a:solidFill>
              <a:srgbClr val="002060"/>
            </a:solidFill>
          </a:endParaRPr>
        </a:p>
      </dgm:t>
    </dgm:pt>
    <dgm:pt modelId="{66B8E688-F7F0-4345-BCCB-FD663680A7EF}" type="parTrans" cxnId="{88F5B751-E96B-43D0-88DF-5F63569128A8}">
      <dgm:prSet/>
      <dgm:spPr/>
      <dgm:t>
        <a:bodyPr/>
        <a:lstStyle/>
        <a:p>
          <a:endParaRPr lang="ru-RU"/>
        </a:p>
      </dgm:t>
    </dgm:pt>
    <dgm:pt modelId="{C92358AA-FB28-46C2-8DE4-7445972604FF}" type="sibTrans" cxnId="{88F5B751-E96B-43D0-88DF-5F63569128A8}">
      <dgm:prSet/>
      <dgm:spPr/>
      <dgm:t>
        <a:bodyPr/>
        <a:lstStyle/>
        <a:p>
          <a:endParaRPr lang="ru-RU"/>
        </a:p>
      </dgm:t>
    </dgm:pt>
    <dgm:pt modelId="{4C6AF2BF-4CA9-46A9-BAF2-B76AA8F31FD6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1900" b="1" dirty="0" smtClean="0">
              <a:solidFill>
                <a:srgbClr val="002060"/>
              </a:solidFill>
            </a:rPr>
            <a:t>Уведомление о явке в КО</a:t>
          </a:r>
          <a:endParaRPr lang="ru-RU" sz="1900" b="1" dirty="0">
            <a:solidFill>
              <a:srgbClr val="002060"/>
            </a:solidFill>
          </a:endParaRPr>
        </a:p>
      </dgm:t>
    </dgm:pt>
    <dgm:pt modelId="{FDCABF61-C14B-4F78-BBB5-7D9EE8FD084D}" type="parTrans" cxnId="{3463006A-E133-442A-A892-9776FEEB9A83}">
      <dgm:prSet/>
      <dgm:spPr/>
      <dgm:t>
        <a:bodyPr/>
        <a:lstStyle/>
        <a:p>
          <a:endParaRPr lang="ru-RU"/>
        </a:p>
      </dgm:t>
    </dgm:pt>
    <dgm:pt modelId="{5BED3539-5DC5-403B-934E-25C210D3BF9C}" type="sibTrans" cxnId="{3463006A-E133-442A-A892-9776FEEB9A83}">
      <dgm:prSet/>
      <dgm:spPr/>
      <dgm:t>
        <a:bodyPr/>
        <a:lstStyle/>
        <a:p>
          <a:endParaRPr lang="ru-RU"/>
        </a:p>
      </dgm:t>
    </dgm:pt>
    <dgm:pt modelId="{817F5EE8-A38E-43A3-A0ED-1C6C13215671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16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6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6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600" b="1" dirty="0" smtClean="0">
            <a:solidFill>
              <a:srgbClr val="002060"/>
            </a:solidFill>
          </a:endParaRPr>
        </a:p>
        <a:p>
          <a:endParaRPr lang="ru-RU" sz="2000" b="1" dirty="0" smtClean="0">
            <a:solidFill>
              <a:srgbClr val="002060"/>
            </a:solidFill>
          </a:endParaRPr>
        </a:p>
        <a:p>
          <a:r>
            <a:rPr lang="ru-RU" sz="2000" b="1" dirty="0" smtClean="0">
              <a:solidFill>
                <a:srgbClr val="002060"/>
              </a:solidFill>
            </a:rPr>
            <a:t>Служебные записки</a:t>
          </a:r>
          <a:endParaRPr lang="ru-RU" sz="2000" b="1" dirty="0">
            <a:solidFill>
              <a:srgbClr val="002060"/>
            </a:solidFill>
          </a:endParaRPr>
        </a:p>
      </dgm:t>
    </dgm:pt>
    <dgm:pt modelId="{E1A237DD-3DC0-40E1-B735-4086D44930BE}" type="parTrans" cxnId="{D284285F-CA5E-41EB-94CF-BA4F21DC8449}">
      <dgm:prSet/>
      <dgm:spPr/>
      <dgm:t>
        <a:bodyPr/>
        <a:lstStyle/>
        <a:p>
          <a:endParaRPr lang="ru-RU"/>
        </a:p>
      </dgm:t>
    </dgm:pt>
    <dgm:pt modelId="{20DDCB56-89E2-4E3C-B9B5-FC0873092434}" type="sibTrans" cxnId="{D284285F-CA5E-41EB-94CF-BA4F21DC8449}">
      <dgm:prSet/>
      <dgm:spPr/>
      <dgm:t>
        <a:bodyPr/>
        <a:lstStyle/>
        <a:p>
          <a:endParaRPr lang="ru-RU"/>
        </a:p>
      </dgm:t>
    </dgm:pt>
    <dgm:pt modelId="{4058AFAE-CCC7-4031-8933-58C6E7D6E8E6}" type="pres">
      <dgm:prSet presAssocID="{9B3653B2-385F-479E-8AED-E923A4098C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DF8D35-57AF-49BD-A1BF-A5E47BB3FB08}" type="pres">
      <dgm:prSet presAssocID="{9B3653B2-385F-479E-8AED-E923A4098C51}" presName="fgShape" presStyleLbl="fgShp" presStyleIdx="0" presStyleCnt="1" custLinFactNeighborY="32394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5512887-EEC6-4D6D-87AA-29B4ACC1F0A4}" type="pres">
      <dgm:prSet presAssocID="{9B3653B2-385F-479E-8AED-E923A4098C51}" presName="linComp" presStyleCnt="0"/>
      <dgm:spPr/>
    </dgm:pt>
    <dgm:pt modelId="{3682AA56-9A9C-4139-917C-1BB3E9AB13EE}" type="pres">
      <dgm:prSet presAssocID="{84C1A9BA-349A-4BB0-9CD0-79A8664D2FB4}" presName="compNode" presStyleCnt="0"/>
      <dgm:spPr/>
    </dgm:pt>
    <dgm:pt modelId="{B42E5675-4677-455D-8B52-5F90EB4B23A9}" type="pres">
      <dgm:prSet presAssocID="{84C1A9BA-349A-4BB0-9CD0-79A8664D2FB4}" presName="bkgdShape" presStyleLbl="node1" presStyleIdx="0" presStyleCnt="5" custScaleX="111782" custLinFactNeighborX="-295" custLinFactNeighborY="-4001"/>
      <dgm:spPr/>
      <dgm:t>
        <a:bodyPr/>
        <a:lstStyle/>
        <a:p>
          <a:endParaRPr lang="ru-RU"/>
        </a:p>
      </dgm:t>
    </dgm:pt>
    <dgm:pt modelId="{51DDE8AA-5AA3-403C-8331-7D2E02E4E426}" type="pres">
      <dgm:prSet presAssocID="{84C1A9BA-349A-4BB0-9CD0-79A8664D2FB4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4B1E7-F51B-4C76-ACF6-7E41387DD0F1}" type="pres">
      <dgm:prSet presAssocID="{84C1A9BA-349A-4BB0-9CD0-79A8664D2FB4}" presName="invisiNode" presStyleLbl="node1" presStyleIdx="0" presStyleCnt="5"/>
      <dgm:spPr/>
    </dgm:pt>
    <dgm:pt modelId="{E7355EEC-17BA-486C-B30B-953EC7119146}" type="pres">
      <dgm:prSet presAssocID="{84C1A9BA-349A-4BB0-9CD0-79A8664D2FB4}" presName="imagNode" presStyleLbl="fgImgPlace1" presStyleIdx="0" presStyleCnt="5" custScaleX="109518" custScaleY="164705" custLinFactNeighborX="1752" custLinFactNeighborY="234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F201BD5-DA25-466D-A21D-9349B234A09C}" type="pres">
      <dgm:prSet presAssocID="{E7CBB107-1942-4CFD-9FAC-15CC98794C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D27EAE-3F63-47AD-89E0-2B9639CA025D}" type="pres">
      <dgm:prSet presAssocID="{EB15CE03-8F4B-442F-8C79-12C9E9EB3AD0}" presName="compNode" presStyleCnt="0"/>
      <dgm:spPr/>
    </dgm:pt>
    <dgm:pt modelId="{65C4BC29-AD05-478D-8B3E-F7DFB98ABE9E}" type="pres">
      <dgm:prSet presAssocID="{EB15CE03-8F4B-442F-8C79-12C9E9EB3AD0}" presName="bkgdShape" presStyleLbl="node1" presStyleIdx="1" presStyleCnt="5" custScaleX="106460" custLinFactNeighborX="1500" custLinFactNeighborY="-2756"/>
      <dgm:spPr/>
      <dgm:t>
        <a:bodyPr/>
        <a:lstStyle/>
        <a:p>
          <a:endParaRPr lang="ru-RU"/>
        </a:p>
      </dgm:t>
    </dgm:pt>
    <dgm:pt modelId="{8BC2D775-1F93-4619-B425-01103EE55CDC}" type="pres">
      <dgm:prSet presAssocID="{EB15CE03-8F4B-442F-8C79-12C9E9EB3AD0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21578-24D4-4928-A313-B96EED09F42B}" type="pres">
      <dgm:prSet presAssocID="{EB15CE03-8F4B-442F-8C79-12C9E9EB3AD0}" presName="invisiNode" presStyleLbl="node1" presStyleIdx="1" presStyleCnt="5"/>
      <dgm:spPr/>
    </dgm:pt>
    <dgm:pt modelId="{78AECD96-2D13-4C11-AE27-8D7D59C7C6A5}" type="pres">
      <dgm:prSet presAssocID="{EB15CE03-8F4B-442F-8C79-12C9E9EB3AD0}" presName="imagNode" presStyleLbl="fgImgPlace1" presStyleIdx="1" presStyleCnt="5" custScaleX="98751" custScaleY="172567" custLinFactNeighborX="3524" custLinFactNeighborY="2536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A8B4F60-8F73-467D-B7CD-120B658BCB4D}" type="pres">
      <dgm:prSet presAssocID="{DCA44F4B-AD6C-413A-B277-EB1FC042971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F60322-BA2B-4B91-9CCA-6F0E884A7F48}" type="pres">
      <dgm:prSet presAssocID="{13635093-DF15-46A1-9E5E-FE3E45DCA1C7}" presName="compNode" presStyleCnt="0"/>
      <dgm:spPr/>
    </dgm:pt>
    <dgm:pt modelId="{AF043C9C-0EFA-4578-A5E9-6F7A715B92B1}" type="pres">
      <dgm:prSet presAssocID="{13635093-DF15-46A1-9E5E-FE3E45DCA1C7}" presName="bkgdShape" presStyleLbl="node1" presStyleIdx="2" presStyleCnt="5" custScaleX="112910" custLinFactNeighborX="878" custLinFactNeighborY="-2685"/>
      <dgm:spPr/>
      <dgm:t>
        <a:bodyPr/>
        <a:lstStyle/>
        <a:p>
          <a:endParaRPr lang="ru-RU"/>
        </a:p>
      </dgm:t>
    </dgm:pt>
    <dgm:pt modelId="{30813065-2F7D-4053-A1A1-69391A808A43}" type="pres">
      <dgm:prSet presAssocID="{13635093-DF15-46A1-9E5E-FE3E45DCA1C7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09B82-1EDB-4CD1-B2C2-34096A18107D}" type="pres">
      <dgm:prSet presAssocID="{13635093-DF15-46A1-9E5E-FE3E45DCA1C7}" presName="invisiNode" presStyleLbl="node1" presStyleIdx="2" presStyleCnt="5"/>
      <dgm:spPr/>
    </dgm:pt>
    <dgm:pt modelId="{696AD255-D2AA-4C19-8A66-C2D716C8A496}" type="pres">
      <dgm:prSet presAssocID="{13635093-DF15-46A1-9E5E-FE3E45DCA1C7}" presName="imagNode" presStyleLbl="fgImgPlace1" presStyleIdx="2" presStyleCnt="5" custScaleX="104913" custScaleY="168286" custLinFactNeighborX="3911" custLinFactNeighborY="2429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1C4932E-4E07-40A8-B5F5-0837AB24C5BB}" type="pres">
      <dgm:prSet presAssocID="{C92358AA-FB28-46C2-8DE4-7445972604F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0A117AB-610A-4BFC-BC42-E8A8007E393B}" type="pres">
      <dgm:prSet presAssocID="{4C6AF2BF-4CA9-46A9-BAF2-B76AA8F31FD6}" presName="compNode" presStyleCnt="0"/>
      <dgm:spPr/>
    </dgm:pt>
    <dgm:pt modelId="{2821A98C-7ABF-4B81-ACD3-93278B01C6E6}" type="pres">
      <dgm:prSet presAssocID="{4C6AF2BF-4CA9-46A9-BAF2-B76AA8F31FD6}" presName="bkgdShape" presStyleLbl="node1" presStyleIdx="3" presStyleCnt="5" custScaleX="108015" custLinFactNeighborX="-908" custLinFactNeighborY="-2950"/>
      <dgm:spPr/>
      <dgm:t>
        <a:bodyPr/>
        <a:lstStyle/>
        <a:p>
          <a:endParaRPr lang="ru-RU"/>
        </a:p>
      </dgm:t>
    </dgm:pt>
    <dgm:pt modelId="{0F9D5DDD-AB1B-4A63-91B4-CD07E20F1EFB}" type="pres">
      <dgm:prSet presAssocID="{4C6AF2BF-4CA9-46A9-BAF2-B76AA8F31FD6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4837D-6050-4499-96A1-FABE2AA0D95B}" type="pres">
      <dgm:prSet presAssocID="{4C6AF2BF-4CA9-46A9-BAF2-B76AA8F31FD6}" presName="invisiNode" presStyleLbl="node1" presStyleIdx="3" presStyleCnt="5"/>
      <dgm:spPr/>
    </dgm:pt>
    <dgm:pt modelId="{65923987-F910-4771-BB88-CD40CDC3AB48}" type="pres">
      <dgm:prSet presAssocID="{4C6AF2BF-4CA9-46A9-BAF2-B76AA8F31FD6}" presName="imagNode" presStyleLbl="fgImgPlace1" presStyleIdx="3" presStyleCnt="5" custScaleX="103700" custScaleY="169094" custLinFactNeighborX="-1919" custLinFactNeighborY="3058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AC08EFD-BA58-47D0-9A73-9799A3D0EBE5}" type="pres">
      <dgm:prSet presAssocID="{5BED3539-5DC5-403B-934E-25C210D3BF9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0A9C8B1-0442-43CF-9716-7A394F40BA1F}" type="pres">
      <dgm:prSet presAssocID="{817F5EE8-A38E-43A3-A0ED-1C6C13215671}" presName="compNode" presStyleCnt="0"/>
      <dgm:spPr/>
    </dgm:pt>
    <dgm:pt modelId="{58A67B22-7AF9-4389-A8C1-C9B3779521D0}" type="pres">
      <dgm:prSet presAssocID="{817F5EE8-A38E-43A3-A0ED-1C6C13215671}" presName="bkgdShape" presStyleLbl="node1" presStyleIdx="4" presStyleCnt="5" custScaleX="98403" custLinFactNeighborX="-915" custLinFactNeighborY="-2991"/>
      <dgm:spPr/>
      <dgm:t>
        <a:bodyPr/>
        <a:lstStyle/>
        <a:p>
          <a:endParaRPr lang="ru-RU"/>
        </a:p>
      </dgm:t>
    </dgm:pt>
    <dgm:pt modelId="{A93045B6-089F-4A15-9031-57CA3BF64F3A}" type="pres">
      <dgm:prSet presAssocID="{817F5EE8-A38E-43A3-A0ED-1C6C13215671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9B221-2697-45C3-B5AD-E0C0E4227441}" type="pres">
      <dgm:prSet presAssocID="{817F5EE8-A38E-43A3-A0ED-1C6C13215671}" presName="invisiNode" presStyleLbl="node1" presStyleIdx="4" presStyleCnt="5"/>
      <dgm:spPr/>
    </dgm:pt>
    <dgm:pt modelId="{6FA8CC9F-AA29-481A-A7C3-C2CCAD899355}" type="pres">
      <dgm:prSet presAssocID="{817F5EE8-A38E-43A3-A0ED-1C6C13215671}" presName="imagNode" presStyleLbl="fgImgPlace1" presStyleIdx="4" presStyleCnt="5" custScaleX="103300" custScaleY="166005" custLinFactNeighborX="1709" custLinFactNeighborY="34760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8C5E694-BBBB-47CF-A686-1EC4106C883E}" type="presOf" srcId="{5BED3539-5DC5-403B-934E-25C210D3BF9C}" destId="{5AC08EFD-BA58-47D0-9A73-9799A3D0EBE5}" srcOrd="0" destOrd="0" presId="urn:microsoft.com/office/officeart/2005/8/layout/hList7"/>
    <dgm:cxn modelId="{B745344F-1774-468B-83D6-FA7081B85043}" type="presOf" srcId="{4C6AF2BF-4CA9-46A9-BAF2-B76AA8F31FD6}" destId="{2821A98C-7ABF-4B81-ACD3-93278B01C6E6}" srcOrd="0" destOrd="0" presId="urn:microsoft.com/office/officeart/2005/8/layout/hList7"/>
    <dgm:cxn modelId="{D601DF97-5621-476F-B895-219D7A9FCA6B}" type="presOf" srcId="{84C1A9BA-349A-4BB0-9CD0-79A8664D2FB4}" destId="{B42E5675-4677-455D-8B52-5F90EB4B23A9}" srcOrd="0" destOrd="0" presId="urn:microsoft.com/office/officeart/2005/8/layout/hList7"/>
    <dgm:cxn modelId="{BECE7797-F558-4826-981F-5B39D803F2F0}" type="presOf" srcId="{DCA44F4B-AD6C-413A-B277-EB1FC042971C}" destId="{AA8B4F60-8F73-467D-B7CD-120B658BCB4D}" srcOrd="0" destOrd="0" presId="urn:microsoft.com/office/officeart/2005/8/layout/hList7"/>
    <dgm:cxn modelId="{3463006A-E133-442A-A892-9776FEEB9A83}" srcId="{9B3653B2-385F-479E-8AED-E923A4098C51}" destId="{4C6AF2BF-4CA9-46A9-BAF2-B76AA8F31FD6}" srcOrd="3" destOrd="0" parTransId="{FDCABF61-C14B-4F78-BBB5-7D9EE8FD084D}" sibTransId="{5BED3539-5DC5-403B-934E-25C210D3BF9C}"/>
    <dgm:cxn modelId="{8C816C44-A152-4D94-B899-BD6B30338936}" type="presOf" srcId="{4C6AF2BF-4CA9-46A9-BAF2-B76AA8F31FD6}" destId="{0F9D5DDD-AB1B-4A63-91B4-CD07E20F1EFB}" srcOrd="1" destOrd="0" presId="urn:microsoft.com/office/officeart/2005/8/layout/hList7"/>
    <dgm:cxn modelId="{B4BEAD61-04B5-4A6C-A89E-DF20AB4E4B8C}" type="presOf" srcId="{9B3653B2-385F-479E-8AED-E923A4098C51}" destId="{4058AFAE-CCC7-4031-8933-58C6E7D6E8E6}" srcOrd="0" destOrd="0" presId="urn:microsoft.com/office/officeart/2005/8/layout/hList7"/>
    <dgm:cxn modelId="{2C9AB0E2-8E42-46DD-8ED1-ABBC8DCF316F}" type="presOf" srcId="{817F5EE8-A38E-43A3-A0ED-1C6C13215671}" destId="{58A67B22-7AF9-4389-A8C1-C9B3779521D0}" srcOrd="0" destOrd="0" presId="urn:microsoft.com/office/officeart/2005/8/layout/hList7"/>
    <dgm:cxn modelId="{C2FA0C43-C9E0-4CF3-A6C3-E1A7B311646C}" type="presOf" srcId="{EB15CE03-8F4B-442F-8C79-12C9E9EB3AD0}" destId="{65C4BC29-AD05-478D-8B3E-F7DFB98ABE9E}" srcOrd="0" destOrd="0" presId="urn:microsoft.com/office/officeart/2005/8/layout/hList7"/>
    <dgm:cxn modelId="{03E9BF1C-514F-40CC-B740-E3DDA468DA76}" type="presOf" srcId="{C92358AA-FB28-46C2-8DE4-7445972604FF}" destId="{61C4932E-4E07-40A8-B5F5-0837AB24C5BB}" srcOrd="0" destOrd="0" presId="urn:microsoft.com/office/officeart/2005/8/layout/hList7"/>
    <dgm:cxn modelId="{88F5B751-E96B-43D0-88DF-5F63569128A8}" srcId="{9B3653B2-385F-479E-8AED-E923A4098C51}" destId="{13635093-DF15-46A1-9E5E-FE3E45DCA1C7}" srcOrd="2" destOrd="0" parTransId="{66B8E688-F7F0-4345-BCCB-FD663680A7EF}" sibTransId="{C92358AA-FB28-46C2-8DE4-7445972604FF}"/>
    <dgm:cxn modelId="{D961712D-8A45-46AD-B1B7-C80BE61FB427}" type="presOf" srcId="{84C1A9BA-349A-4BB0-9CD0-79A8664D2FB4}" destId="{51DDE8AA-5AA3-403C-8331-7D2E02E4E426}" srcOrd="1" destOrd="0" presId="urn:microsoft.com/office/officeart/2005/8/layout/hList7"/>
    <dgm:cxn modelId="{160DC032-9382-49B4-BAFE-6AFC4C042035}" srcId="{9B3653B2-385F-479E-8AED-E923A4098C51}" destId="{84C1A9BA-349A-4BB0-9CD0-79A8664D2FB4}" srcOrd="0" destOrd="0" parTransId="{0614B877-F5DF-4263-B8CD-2D9D09F14591}" sibTransId="{E7CBB107-1942-4CFD-9FAC-15CC98794CCB}"/>
    <dgm:cxn modelId="{3255B381-B19E-42EF-862E-CC9658F0B966}" type="presOf" srcId="{13635093-DF15-46A1-9E5E-FE3E45DCA1C7}" destId="{AF043C9C-0EFA-4578-A5E9-6F7A715B92B1}" srcOrd="0" destOrd="0" presId="urn:microsoft.com/office/officeart/2005/8/layout/hList7"/>
    <dgm:cxn modelId="{459E2CD4-9C4B-4A7E-AA37-6B8841122219}" type="presOf" srcId="{E7CBB107-1942-4CFD-9FAC-15CC98794CCB}" destId="{DF201BD5-DA25-466D-A21D-9349B234A09C}" srcOrd="0" destOrd="0" presId="urn:microsoft.com/office/officeart/2005/8/layout/hList7"/>
    <dgm:cxn modelId="{D284285F-CA5E-41EB-94CF-BA4F21DC8449}" srcId="{9B3653B2-385F-479E-8AED-E923A4098C51}" destId="{817F5EE8-A38E-43A3-A0ED-1C6C13215671}" srcOrd="4" destOrd="0" parTransId="{E1A237DD-3DC0-40E1-B735-4086D44930BE}" sibTransId="{20DDCB56-89E2-4E3C-B9B5-FC0873092434}"/>
    <dgm:cxn modelId="{E22219F9-51B3-4F73-87D0-DDF825AF584D}" type="presOf" srcId="{817F5EE8-A38E-43A3-A0ED-1C6C13215671}" destId="{A93045B6-089F-4A15-9031-57CA3BF64F3A}" srcOrd="1" destOrd="0" presId="urn:microsoft.com/office/officeart/2005/8/layout/hList7"/>
    <dgm:cxn modelId="{0D6F433D-A54C-4AD5-8787-3AB5B1A5981A}" type="presOf" srcId="{13635093-DF15-46A1-9E5E-FE3E45DCA1C7}" destId="{30813065-2F7D-4053-A1A1-69391A808A43}" srcOrd="1" destOrd="0" presId="urn:microsoft.com/office/officeart/2005/8/layout/hList7"/>
    <dgm:cxn modelId="{71A329C6-4CB4-4DEB-A620-29270CFCB322}" type="presOf" srcId="{EB15CE03-8F4B-442F-8C79-12C9E9EB3AD0}" destId="{8BC2D775-1F93-4619-B425-01103EE55CDC}" srcOrd="1" destOrd="0" presId="urn:microsoft.com/office/officeart/2005/8/layout/hList7"/>
    <dgm:cxn modelId="{0FF9F417-B585-45B0-AAB9-05C919BB6775}" srcId="{9B3653B2-385F-479E-8AED-E923A4098C51}" destId="{EB15CE03-8F4B-442F-8C79-12C9E9EB3AD0}" srcOrd="1" destOrd="0" parTransId="{2444DC82-50F2-44A7-A42D-922455C7C837}" sibTransId="{DCA44F4B-AD6C-413A-B277-EB1FC042971C}"/>
    <dgm:cxn modelId="{D5F593D6-9BFB-4436-8AD1-7A03D7147D80}" type="presParOf" srcId="{4058AFAE-CCC7-4031-8933-58C6E7D6E8E6}" destId="{4FDF8D35-57AF-49BD-A1BF-A5E47BB3FB08}" srcOrd="0" destOrd="0" presId="urn:microsoft.com/office/officeart/2005/8/layout/hList7"/>
    <dgm:cxn modelId="{B3DC43F0-8812-4E9B-8AC0-93F3B2918EA7}" type="presParOf" srcId="{4058AFAE-CCC7-4031-8933-58C6E7D6E8E6}" destId="{95512887-EEC6-4D6D-87AA-29B4ACC1F0A4}" srcOrd="1" destOrd="0" presId="urn:microsoft.com/office/officeart/2005/8/layout/hList7"/>
    <dgm:cxn modelId="{4ED63586-8E03-4B92-A39A-F81BF401B5AB}" type="presParOf" srcId="{95512887-EEC6-4D6D-87AA-29B4ACC1F0A4}" destId="{3682AA56-9A9C-4139-917C-1BB3E9AB13EE}" srcOrd="0" destOrd="0" presId="urn:microsoft.com/office/officeart/2005/8/layout/hList7"/>
    <dgm:cxn modelId="{1384FE25-195B-4E1F-94C6-07D3A58CA51E}" type="presParOf" srcId="{3682AA56-9A9C-4139-917C-1BB3E9AB13EE}" destId="{B42E5675-4677-455D-8B52-5F90EB4B23A9}" srcOrd="0" destOrd="0" presId="urn:microsoft.com/office/officeart/2005/8/layout/hList7"/>
    <dgm:cxn modelId="{86111FB4-4F84-4A38-9E31-979B426E47DA}" type="presParOf" srcId="{3682AA56-9A9C-4139-917C-1BB3E9AB13EE}" destId="{51DDE8AA-5AA3-403C-8331-7D2E02E4E426}" srcOrd="1" destOrd="0" presId="urn:microsoft.com/office/officeart/2005/8/layout/hList7"/>
    <dgm:cxn modelId="{5D0A0746-5F43-4103-9544-F3FBB3C799E1}" type="presParOf" srcId="{3682AA56-9A9C-4139-917C-1BB3E9AB13EE}" destId="{61F4B1E7-F51B-4C76-ACF6-7E41387DD0F1}" srcOrd="2" destOrd="0" presId="urn:microsoft.com/office/officeart/2005/8/layout/hList7"/>
    <dgm:cxn modelId="{0419790E-460F-4939-84C0-426B58ACDF56}" type="presParOf" srcId="{3682AA56-9A9C-4139-917C-1BB3E9AB13EE}" destId="{E7355EEC-17BA-486C-B30B-953EC7119146}" srcOrd="3" destOrd="0" presId="urn:microsoft.com/office/officeart/2005/8/layout/hList7"/>
    <dgm:cxn modelId="{96D10854-C9BB-45BC-9DC5-3FE30A9495AB}" type="presParOf" srcId="{95512887-EEC6-4D6D-87AA-29B4ACC1F0A4}" destId="{DF201BD5-DA25-466D-A21D-9349B234A09C}" srcOrd="1" destOrd="0" presId="urn:microsoft.com/office/officeart/2005/8/layout/hList7"/>
    <dgm:cxn modelId="{B26F05D4-2B8C-4BA7-A4DC-54F91B6AD1E5}" type="presParOf" srcId="{95512887-EEC6-4D6D-87AA-29B4ACC1F0A4}" destId="{12D27EAE-3F63-47AD-89E0-2B9639CA025D}" srcOrd="2" destOrd="0" presId="urn:microsoft.com/office/officeart/2005/8/layout/hList7"/>
    <dgm:cxn modelId="{3B335D47-5544-4040-AA49-44D362D7918E}" type="presParOf" srcId="{12D27EAE-3F63-47AD-89E0-2B9639CA025D}" destId="{65C4BC29-AD05-478D-8B3E-F7DFB98ABE9E}" srcOrd="0" destOrd="0" presId="urn:microsoft.com/office/officeart/2005/8/layout/hList7"/>
    <dgm:cxn modelId="{29D30F8F-0B2D-4F62-9A1F-9017235DDDAD}" type="presParOf" srcId="{12D27EAE-3F63-47AD-89E0-2B9639CA025D}" destId="{8BC2D775-1F93-4619-B425-01103EE55CDC}" srcOrd="1" destOrd="0" presId="urn:microsoft.com/office/officeart/2005/8/layout/hList7"/>
    <dgm:cxn modelId="{714F78EF-E951-4B86-9233-2440899D2722}" type="presParOf" srcId="{12D27EAE-3F63-47AD-89E0-2B9639CA025D}" destId="{7A221578-24D4-4928-A313-B96EED09F42B}" srcOrd="2" destOrd="0" presId="urn:microsoft.com/office/officeart/2005/8/layout/hList7"/>
    <dgm:cxn modelId="{C6345A25-E93C-49F0-8FDB-FC88FBF79554}" type="presParOf" srcId="{12D27EAE-3F63-47AD-89E0-2B9639CA025D}" destId="{78AECD96-2D13-4C11-AE27-8D7D59C7C6A5}" srcOrd="3" destOrd="0" presId="urn:microsoft.com/office/officeart/2005/8/layout/hList7"/>
    <dgm:cxn modelId="{08E20F08-85EF-4C16-8FA5-10028B179B62}" type="presParOf" srcId="{95512887-EEC6-4D6D-87AA-29B4ACC1F0A4}" destId="{AA8B4F60-8F73-467D-B7CD-120B658BCB4D}" srcOrd="3" destOrd="0" presId="urn:microsoft.com/office/officeart/2005/8/layout/hList7"/>
    <dgm:cxn modelId="{6B7D7CC6-6C9A-49B5-A7F4-C1FC86A1AD05}" type="presParOf" srcId="{95512887-EEC6-4D6D-87AA-29B4ACC1F0A4}" destId="{85F60322-BA2B-4B91-9CCA-6F0E884A7F48}" srcOrd="4" destOrd="0" presId="urn:microsoft.com/office/officeart/2005/8/layout/hList7"/>
    <dgm:cxn modelId="{DC55AF2E-3C92-4B29-92C9-2FA59BA61518}" type="presParOf" srcId="{85F60322-BA2B-4B91-9CCA-6F0E884A7F48}" destId="{AF043C9C-0EFA-4578-A5E9-6F7A715B92B1}" srcOrd="0" destOrd="0" presId="urn:microsoft.com/office/officeart/2005/8/layout/hList7"/>
    <dgm:cxn modelId="{267B0BB2-9477-4005-B019-9F6DEC38DE50}" type="presParOf" srcId="{85F60322-BA2B-4B91-9CCA-6F0E884A7F48}" destId="{30813065-2F7D-4053-A1A1-69391A808A43}" srcOrd="1" destOrd="0" presId="urn:microsoft.com/office/officeart/2005/8/layout/hList7"/>
    <dgm:cxn modelId="{01993431-2DE5-4F62-A115-3A0B5BFCF21E}" type="presParOf" srcId="{85F60322-BA2B-4B91-9CCA-6F0E884A7F48}" destId="{50709B82-1EDB-4CD1-B2C2-34096A18107D}" srcOrd="2" destOrd="0" presId="urn:microsoft.com/office/officeart/2005/8/layout/hList7"/>
    <dgm:cxn modelId="{8A772837-0EF9-4CA2-9589-724DB159AB52}" type="presParOf" srcId="{85F60322-BA2B-4B91-9CCA-6F0E884A7F48}" destId="{696AD255-D2AA-4C19-8A66-C2D716C8A496}" srcOrd="3" destOrd="0" presId="urn:microsoft.com/office/officeart/2005/8/layout/hList7"/>
    <dgm:cxn modelId="{77931F92-FADB-460A-A27A-DD0F3D28F7CF}" type="presParOf" srcId="{95512887-EEC6-4D6D-87AA-29B4ACC1F0A4}" destId="{61C4932E-4E07-40A8-B5F5-0837AB24C5BB}" srcOrd="5" destOrd="0" presId="urn:microsoft.com/office/officeart/2005/8/layout/hList7"/>
    <dgm:cxn modelId="{B73EDC92-F0EA-4F42-A81D-CB9FA57278AC}" type="presParOf" srcId="{95512887-EEC6-4D6D-87AA-29B4ACC1F0A4}" destId="{60A117AB-610A-4BFC-BC42-E8A8007E393B}" srcOrd="6" destOrd="0" presId="urn:microsoft.com/office/officeart/2005/8/layout/hList7"/>
    <dgm:cxn modelId="{1DF3587D-3EE5-4234-B720-0076DA7ED5C4}" type="presParOf" srcId="{60A117AB-610A-4BFC-BC42-E8A8007E393B}" destId="{2821A98C-7ABF-4B81-ACD3-93278B01C6E6}" srcOrd="0" destOrd="0" presId="urn:microsoft.com/office/officeart/2005/8/layout/hList7"/>
    <dgm:cxn modelId="{6F75A7FD-C275-4307-9CD3-8BF78B34B3AB}" type="presParOf" srcId="{60A117AB-610A-4BFC-BC42-E8A8007E393B}" destId="{0F9D5DDD-AB1B-4A63-91B4-CD07E20F1EFB}" srcOrd="1" destOrd="0" presId="urn:microsoft.com/office/officeart/2005/8/layout/hList7"/>
    <dgm:cxn modelId="{EA40DCF1-2B00-4872-8DAD-FA312EC5E24B}" type="presParOf" srcId="{60A117AB-610A-4BFC-BC42-E8A8007E393B}" destId="{E1E4837D-6050-4499-96A1-FABE2AA0D95B}" srcOrd="2" destOrd="0" presId="urn:microsoft.com/office/officeart/2005/8/layout/hList7"/>
    <dgm:cxn modelId="{CD0A2611-778A-4217-A1BB-4C52EF635048}" type="presParOf" srcId="{60A117AB-610A-4BFC-BC42-E8A8007E393B}" destId="{65923987-F910-4771-BB88-CD40CDC3AB48}" srcOrd="3" destOrd="0" presId="urn:microsoft.com/office/officeart/2005/8/layout/hList7"/>
    <dgm:cxn modelId="{4ED28393-F00A-4FD7-8CC8-6F841A53108A}" type="presParOf" srcId="{95512887-EEC6-4D6D-87AA-29B4ACC1F0A4}" destId="{5AC08EFD-BA58-47D0-9A73-9799A3D0EBE5}" srcOrd="7" destOrd="0" presId="urn:microsoft.com/office/officeart/2005/8/layout/hList7"/>
    <dgm:cxn modelId="{9A9064FA-C196-475A-B9A7-AEEA5D76B280}" type="presParOf" srcId="{95512887-EEC6-4D6D-87AA-29B4ACC1F0A4}" destId="{E0A9C8B1-0442-43CF-9716-7A394F40BA1F}" srcOrd="8" destOrd="0" presId="urn:microsoft.com/office/officeart/2005/8/layout/hList7"/>
    <dgm:cxn modelId="{85560F82-8201-4A18-BA83-C7F5E588C10E}" type="presParOf" srcId="{E0A9C8B1-0442-43CF-9716-7A394F40BA1F}" destId="{58A67B22-7AF9-4389-A8C1-C9B3779521D0}" srcOrd="0" destOrd="0" presId="urn:microsoft.com/office/officeart/2005/8/layout/hList7"/>
    <dgm:cxn modelId="{6DB02BB1-74EB-48BA-841A-88670DC5C4BE}" type="presParOf" srcId="{E0A9C8B1-0442-43CF-9716-7A394F40BA1F}" destId="{A93045B6-089F-4A15-9031-57CA3BF64F3A}" srcOrd="1" destOrd="0" presId="urn:microsoft.com/office/officeart/2005/8/layout/hList7"/>
    <dgm:cxn modelId="{03502DA3-6E5D-47A5-AED9-2DC982038042}" type="presParOf" srcId="{E0A9C8B1-0442-43CF-9716-7A394F40BA1F}" destId="{55D9B221-2697-45C3-B5AD-E0C0E4227441}" srcOrd="2" destOrd="0" presId="urn:microsoft.com/office/officeart/2005/8/layout/hList7"/>
    <dgm:cxn modelId="{DF31FF8E-74B4-41FD-8097-8D71DBCEB57A}" type="presParOf" srcId="{E0A9C8B1-0442-43CF-9716-7A394F40BA1F}" destId="{6FA8CC9F-AA29-481A-A7C3-C2CCAD89935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67335D-E256-4C6B-A71A-A3D6F57CDC1C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58D706-72E7-48C4-B324-90C0A76771EA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Председателю ГЭК  </a:t>
          </a:r>
        </a:p>
        <a:p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С.П.Тимофееву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от руководителя ППЭ №_____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AF9F5F-4281-4D53-8B77-DA5A69D3209D}" type="parTrans" cxnId="{6805A633-68B4-43D9-BD92-8A5A8370EA3A}">
      <dgm:prSet/>
      <dgm:spPr/>
      <dgm:t>
        <a:bodyPr/>
        <a:lstStyle/>
        <a:p>
          <a:endParaRPr lang="ru-RU"/>
        </a:p>
      </dgm:t>
    </dgm:pt>
    <dgm:pt modelId="{A6553638-04D9-47EA-A440-CECBB602B1C1}" type="sibTrans" cxnId="{6805A633-68B4-43D9-BD92-8A5A8370EA3A}">
      <dgm:prSet/>
      <dgm:spPr/>
      <dgm:t>
        <a:bodyPr/>
        <a:lstStyle/>
        <a:p>
          <a:endParaRPr lang="ru-RU"/>
        </a:p>
      </dgm:t>
    </dgm:pt>
    <dgm:pt modelId="{0F04CF0A-D556-4B9A-BD34-04E999D4FDB4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Руководителю ППЭ №____         от сопровождающего учащихся ГБОУ СОШ № _____ </a:t>
          </a:r>
        </a:p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 экзамен по_____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C8A4A0-D423-4A22-B27A-33B7DC961CBC}" type="parTrans" cxnId="{9C5614CE-407A-4F45-9954-C3B72C5932B3}">
      <dgm:prSet/>
      <dgm:spPr/>
      <dgm:t>
        <a:bodyPr/>
        <a:lstStyle/>
        <a:p>
          <a:endParaRPr lang="ru-RU"/>
        </a:p>
      </dgm:t>
    </dgm:pt>
    <dgm:pt modelId="{2CE00EBC-D8ED-4C65-A364-AB6481169598}" type="sibTrans" cxnId="{9C5614CE-407A-4F45-9954-C3B72C5932B3}">
      <dgm:prSet/>
      <dgm:spPr/>
      <dgm:t>
        <a:bodyPr/>
        <a:lstStyle/>
        <a:p>
          <a:endParaRPr lang="ru-RU"/>
        </a:p>
      </dgm:t>
    </dgm:pt>
    <dgm:pt modelId="{1FBF60DA-5653-4DCD-B80C-93D9046F8E44}">
      <dgm:prSet phldrT="[Текст]"/>
      <dgm:spPr/>
      <dgm:t>
        <a:bodyPr/>
        <a:lstStyle/>
        <a:p>
          <a:pPr algn="ctr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Руководителю ППЭ №____                      от общественного наблюдателя</a:t>
          </a:r>
        </a:p>
        <a:p>
          <a:pPr algn="ctr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в ППЭ № _____экзамена по____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532B01-EE9D-48FA-B883-8F9ED1D56AB4}" type="parTrans" cxnId="{9B8BA873-700E-415F-9EDD-F8A626BA5EF1}">
      <dgm:prSet/>
      <dgm:spPr/>
      <dgm:t>
        <a:bodyPr/>
        <a:lstStyle/>
        <a:p>
          <a:endParaRPr lang="ru-RU"/>
        </a:p>
      </dgm:t>
    </dgm:pt>
    <dgm:pt modelId="{39109ABA-8E9C-4654-887E-42EC40FE31C4}" type="sibTrans" cxnId="{9B8BA873-700E-415F-9EDD-F8A626BA5EF1}">
      <dgm:prSet/>
      <dgm:spPr/>
      <dgm:t>
        <a:bodyPr/>
        <a:lstStyle/>
        <a:p>
          <a:endParaRPr lang="ru-RU"/>
        </a:p>
      </dgm:t>
    </dgm:pt>
    <dgm:pt modelId="{7BF765C9-ED24-4E8A-8214-9531BDEC6690}">
      <dgm:prSet phldrT="[Текст]"/>
      <dgm:spPr/>
      <dgm:t>
        <a:bodyPr/>
        <a:lstStyle/>
        <a:p>
          <a:pPr algn="ctr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Руководителю ППЭ №____         от организатора в </a:t>
          </a:r>
        </a:p>
        <a:p>
          <a:pPr algn="ctr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аудитории № ___ ППЭ № _____экзамена по____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EA30E9-3D05-4974-9DCA-30E6AB0BB02F}" type="parTrans" cxnId="{0BD5F330-34A9-456E-A77A-CC2135E89A73}">
      <dgm:prSet/>
      <dgm:spPr/>
      <dgm:t>
        <a:bodyPr/>
        <a:lstStyle/>
        <a:p>
          <a:endParaRPr lang="ru-RU"/>
        </a:p>
      </dgm:t>
    </dgm:pt>
    <dgm:pt modelId="{6A768CCF-6FD5-4D79-9410-C1360E134995}" type="sibTrans" cxnId="{0BD5F330-34A9-456E-A77A-CC2135E89A73}">
      <dgm:prSet/>
      <dgm:spPr/>
      <dgm:t>
        <a:bodyPr/>
        <a:lstStyle/>
        <a:p>
          <a:endParaRPr lang="ru-RU"/>
        </a:p>
      </dgm:t>
    </dgm:pt>
    <dgm:pt modelId="{4F0EF70A-0D3B-4B07-A03B-B64267902A59}" type="pres">
      <dgm:prSet presAssocID="{B567335D-E256-4C6B-A71A-A3D6F57CDC1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B9F22E-FB29-4DE4-A791-8C3EF772B50B}" type="pres">
      <dgm:prSet presAssocID="{0758D706-72E7-48C4-B324-90C0A76771EA}" presName="root1" presStyleCnt="0"/>
      <dgm:spPr/>
    </dgm:pt>
    <dgm:pt modelId="{8D89F9D1-2103-4131-9241-AD3858451189}" type="pres">
      <dgm:prSet presAssocID="{0758D706-72E7-48C4-B324-90C0A76771EA}" presName="LevelOneTextNode" presStyleLbl="node0" presStyleIdx="0" presStyleCnt="1" custAng="54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9C4A6F-0977-4E9A-9D9B-ABF07F1EF133}" type="pres">
      <dgm:prSet presAssocID="{0758D706-72E7-48C4-B324-90C0A76771EA}" presName="level2hierChild" presStyleCnt="0"/>
      <dgm:spPr/>
    </dgm:pt>
    <dgm:pt modelId="{E03984C3-868C-48B7-9053-895368BE64B6}" type="pres">
      <dgm:prSet presAssocID="{7DC8A4A0-D423-4A22-B27A-33B7DC961CBC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48AC0646-919D-44DD-B7CD-165F4F62E04C}" type="pres">
      <dgm:prSet presAssocID="{7DC8A4A0-D423-4A22-B27A-33B7DC961CBC}" presName="connTx" presStyleLbl="parChTrans1D2" presStyleIdx="0" presStyleCnt="3"/>
      <dgm:spPr/>
      <dgm:t>
        <a:bodyPr/>
        <a:lstStyle/>
        <a:p>
          <a:endParaRPr lang="ru-RU"/>
        </a:p>
      </dgm:t>
    </dgm:pt>
    <dgm:pt modelId="{70581129-5450-4FFA-AF97-E9181B48DDBB}" type="pres">
      <dgm:prSet presAssocID="{0F04CF0A-D556-4B9A-BD34-04E999D4FDB4}" presName="root2" presStyleCnt="0"/>
      <dgm:spPr/>
    </dgm:pt>
    <dgm:pt modelId="{446802BC-3F52-4F8F-882F-1E865AF48C88}" type="pres">
      <dgm:prSet presAssocID="{0F04CF0A-D556-4B9A-BD34-04E999D4FDB4}" presName="LevelTwoTextNode" presStyleLbl="node2" presStyleIdx="0" presStyleCnt="3" custScaleY="126719" custLinFactNeighborX="72260" custLinFactNeighborY="-394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36963F-E112-4090-9065-B771EA748D77}" type="pres">
      <dgm:prSet presAssocID="{0F04CF0A-D556-4B9A-BD34-04E999D4FDB4}" presName="level3hierChild" presStyleCnt="0"/>
      <dgm:spPr/>
    </dgm:pt>
    <dgm:pt modelId="{870E62BE-6EE4-4C39-A9F0-095FAEAF3E9E}" type="pres">
      <dgm:prSet presAssocID="{E1532B01-EE9D-48FA-B883-8F9ED1D56AB4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AB9D1243-CD75-41AD-A8F6-3F96FE3E5F20}" type="pres">
      <dgm:prSet presAssocID="{E1532B01-EE9D-48FA-B883-8F9ED1D56AB4}" presName="connTx" presStyleLbl="parChTrans1D2" presStyleIdx="1" presStyleCnt="3"/>
      <dgm:spPr/>
      <dgm:t>
        <a:bodyPr/>
        <a:lstStyle/>
        <a:p>
          <a:endParaRPr lang="ru-RU"/>
        </a:p>
      </dgm:t>
    </dgm:pt>
    <dgm:pt modelId="{F85F38D9-FAA1-48AB-8751-BECE162A5A89}" type="pres">
      <dgm:prSet presAssocID="{1FBF60DA-5653-4DCD-B80C-93D9046F8E44}" presName="root2" presStyleCnt="0"/>
      <dgm:spPr/>
    </dgm:pt>
    <dgm:pt modelId="{4A9E331E-7529-48B6-A78A-2F65AAE5892B}" type="pres">
      <dgm:prSet presAssocID="{1FBF60DA-5653-4DCD-B80C-93D9046F8E44}" presName="LevelTwoTextNode" presStyleLbl="node2" presStyleIdx="1" presStyleCnt="3" custLinFactNeighborX="70274" custLinFactNeighborY="-88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2F1498-3C99-420A-BE32-084707190667}" type="pres">
      <dgm:prSet presAssocID="{1FBF60DA-5653-4DCD-B80C-93D9046F8E44}" presName="level3hierChild" presStyleCnt="0"/>
      <dgm:spPr/>
    </dgm:pt>
    <dgm:pt modelId="{BED0DCDE-B010-49AE-8103-3B2F3794FA6F}" type="pres">
      <dgm:prSet presAssocID="{87EA30E9-3D05-4974-9DCA-30E6AB0BB02F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52BEE88-D786-45F8-8EA4-ADA11EE825BB}" type="pres">
      <dgm:prSet presAssocID="{87EA30E9-3D05-4974-9DCA-30E6AB0BB02F}" presName="connTx" presStyleLbl="parChTrans1D2" presStyleIdx="2" presStyleCnt="3"/>
      <dgm:spPr/>
      <dgm:t>
        <a:bodyPr/>
        <a:lstStyle/>
        <a:p>
          <a:endParaRPr lang="ru-RU"/>
        </a:p>
      </dgm:t>
    </dgm:pt>
    <dgm:pt modelId="{A96BE63F-F80C-43A1-8D24-AFE71D23D841}" type="pres">
      <dgm:prSet presAssocID="{7BF765C9-ED24-4E8A-8214-9531BDEC6690}" presName="root2" presStyleCnt="0"/>
      <dgm:spPr/>
    </dgm:pt>
    <dgm:pt modelId="{BECD4B29-EB43-4510-8CC9-A0F138DB30D9}" type="pres">
      <dgm:prSet presAssocID="{7BF765C9-ED24-4E8A-8214-9531BDEC6690}" presName="LevelTwoTextNode" presStyleLbl="node2" presStyleIdx="2" presStyleCnt="3" custScaleY="113359" custLinFactNeighborX="71762" custLinFactNeighborY="458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66A523-55A0-4240-A624-FFBF36A383D5}" type="pres">
      <dgm:prSet presAssocID="{7BF765C9-ED24-4E8A-8214-9531BDEC6690}" presName="level3hierChild" presStyleCnt="0"/>
      <dgm:spPr/>
    </dgm:pt>
  </dgm:ptLst>
  <dgm:cxnLst>
    <dgm:cxn modelId="{7D29AEC5-9454-4FC8-B56B-6BD80858DB09}" type="presOf" srcId="{87EA30E9-3D05-4974-9DCA-30E6AB0BB02F}" destId="{752BEE88-D786-45F8-8EA4-ADA11EE825BB}" srcOrd="1" destOrd="0" presId="urn:microsoft.com/office/officeart/2008/layout/HorizontalMultiLevelHierarchy"/>
    <dgm:cxn modelId="{78A6D581-FD4E-48F7-B6B9-52ADA33DCC07}" type="presOf" srcId="{0F04CF0A-D556-4B9A-BD34-04E999D4FDB4}" destId="{446802BC-3F52-4F8F-882F-1E865AF48C88}" srcOrd="0" destOrd="0" presId="urn:microsoft.com/office/officeart/2008/layout/HorizontalMultiLevelHierarchy"/>
    <dgm:cxn modelId="{9F9F1786-E7B4-4D2B-9571-D9460D83655C}" type="presOf" srcId="{E1532B01-EE9D-48FA-B883-8F9ED1D56AB4}" destId="{870E62BE-6EE4-4C39-A9F0-095FAEAF3E9E}" srcOrd="0" destOrd="0" presId="urn:microsoft.com/office/officeart/2008/layout/HorizontalMultiLevelHierarchy"/>
    <dgm:cxn modelId="{841EA8D3-95F8-409C-A2CF-DDD0F27470AB}" type="presOf" srcId="{87EA30E9-3D05-4974-9DCA-30E6AB0BB02F}" destId="{BED0DCDE-B010-49AE-8103-3B2F3794FA6F}" srcOrd="0" destOrd="0" presId="urn:microsoft.com/office/officeart/2008/layout/HorizontalMultiLevelHierarchy"/>
    <dgm:cxn modelId="{88BC486E-DDA8-4380-9AF8-80885875EBDD}" type="presOf" srcId="{7DC8A4A0-D423-4A22-B27A-33B7DC961CBC}" destId="{48AC0646-919D-44DD-B7CD-165F4F62E04C}" srcOrd="1" destOrd="0" presId="urn:microsoft.com/office/officeart/2008/layout/HorizontalMultiLevelHierarchy"/>
    <dgm:cxn modelId="{83F54181-DD15-493D-9446-70E0241D0B7D}" type="presOf" srcId="{7DC8A4A0-D423-4A22-B27A-33B7DC961CBC}" destId="{E03984C3-868C-48B7-9053-895368BE64B6}" srcOrd="0" destOrd="0" presId="urn:microsoft.com/office/officeart/2008/layout/HorizontalMultiLevelHierarchy"/>
    <dgm:cxn modelId="{6805A633-68B4-43D9-BD92-8A5A8370EA3A}" srcId="{B567335D-E256-4C6B-A71A-A3D6F57CDC1C}" destId="{0758D706-72E7-48C4-B324-90C0A76771EA}" srcOrd="0" destOrd="0" parTransId="{B8AF9F5F-4281-4D53-8B77-DA5A69D3209D}" sibTransId="{A6553638-04D9-47EA-A440-CECBB602B1C1}"/>
    <dgm:cxn modelId="{0BD5F330-34A9-456E-A77A-CC2135E89A73}" srcId="{0758D706-72E7-48C4-B324-90C0A76771EA}" destId="{7BF765C9-ED24-4E8A-8214-9531BDEC6690}" srcOrd="2" destOrd="0" parTransId="{87EA30E9-3D05-4974-9DCA-30E6AB0BB02F}" sibTransId="{6A768CCF-6FD5-4D79-9410-C1360E134995}"/>
    <dgm:cxn modelId="{66B8B0F4-A077-441B-9B63-7900B52C4139}" type="presOf" srcId="{E1532B01-EE9D-48FA-B883-8F9ED1D56AB4}" destId="{AB9D1243-CD75-41AD-A8F6-3F96FE3E5F20}" srcOrd="1" destOrd="0" presId="urn:microsoft.com/office/officeart/2008/layout/HorizontalMultiLevelHierarchy"/>
    <dgm:cxn modelId="{29DAA244-217F-46AF-8CAD-E4E3077C59E0}" type="presOf" srcId="{B567335D-E256-4C6B-A71A-A3D6F57CDC1C}" destId="{4F0EF70A-0D3B-4B07-A03B-B64267902A59}" srcOrd="0" destOrd="0" presId="urn:microsoft.com/office/officeart/2008/layout/HorizontalMultiLevelHierarchy"/>
    <dgm:cxn modelId="{CF1CEFF9-4E71-46BF-A3CE-FCA76983A0B6}" type="presOf" srcId="{7BF765C9-ED24-4E8A-8214-9531BDEC6690}" destId="{BECD4B29-EB43-4510-8CC9-A0F138DB30D9}" srcOrd="0" destOrd="0" presId="urn:microsoft.com/office/officeart/2008/layout/HorizontalMultiLevelHierarchy"/>
    <dgm:cxn modelId="{9C5614CE-407A-4F45-9954-C3B72C5932B3}" srcId="{0758D706-72E7-48C4-B324-90C0A76771EA}" destId="{0F04CF0A-D556-4B9A-BD34-04E999D4FDB4}" srcOrd="0" destOrd="0" parTransId="{7DC8A4A0-D423-4A22-B27A-33B7DC961CBC}" sibTransId="{2CE00EBC-D8ED-4C65-A364-AB6481169598}"/>
    <dgm:cxn modelId="{53318B61-9434-484E-BB44-16B813A504DF}" type="presOf" srcId="{0758D706-72E7-48C4-B324-90C0A76771EA}" destId="{8D89F9D1-2103-4131-9241-AD3858451189}" srcOrd="0" destOrd="0" presId="urn:microsoft.com/office/officeart/2008/layout/HorizontalMultiLevelHierarchy"/>
    <dgm:cxn modelId="{9B8BA873-700E-415F-9EDD-F8A626BA5EF1}" srcId="{0758D706-72E7-48C4-B324-90C0A76771EA}" destId="{1FBF60DA-5653-4DCD-B80C-93D9046F8E44}" srcOrd="1" destOrd="0" parTransId="{E1532B01-EE9D-48FA-B883-8F9ED1D56AB4}" sibTransId="{39109ABA-8E9C-4654-887E-42EC40FE31C4}"/>
    <dgm:cxn modelId="{150EABC2-3061-4315-B3F0-BBAB9890E35F}" type="presOf" srcId="{1FBF60DA-5653-4DCD-B80C-93D9046F8E44}" destId="{4A9E331E-7529-48B6-A78A-2F65AAE5892B}" srcOrd="0" destOrd="0" presId="urn:microsoft.com/office/officeart/2008/layout/HorizontalMultiLevelHierarchy"/>
    <dgm:cxn modelId="{B72BD9AE-C703-4413-84F7-C632EBC18DAF}" type="presParOf" srcId="{4F0EF70A-0D3B-4B07-A03B-B64267902A59}" destId="{72B9F22E-FB29-4DE4-A791-8C3EF772B50B}" srcOrd="0" destOrd="0" presId="urn:microsoft.com/office/officeart/2008/layout/HorizontalMultiLevelHierarchy"/>
    <dgm:cxn modelId="{E24DB2F3-BEDC-421C-B2DA-73963ED32594}" type="presParOf" srcId="{72B9F22E-FB29-4DE4-A791-8C3EF772B50B}" destId="{8D89F9D1-2103-4131-9241-AD3858451189}" srcOrd="0" destOrd="0" presId="urn:microsoft.com/office/officeart/2008/layout/HorizontalMultiLevelHierarchy"/>
    <dgm:cxn modelId="{32F392B7-8E12-4B7D-8D9D-E1F33CDDBBAB}" type="presParOf" srcId="{72B9F22E-FB29-4DE4-A791-8C3EF772B50B}" destId="{B09C4A6F-0977-4E9A-9D9B-ABF07F1EF133}" srcOrd="1" destOrd="0" presId="urn:microsoft.com/office/officeart/2008/layout/HorizontalMultiLevelHierarchy"/>
    <dgm:cxn modelId="{DC4EB995-A533-43C0-ACE9-BBD7F6C60947}" type="presParOf" srcId="{B09C4A6F-0977-4E9A-9D9B-ABF07F1EF133}" destId="{E03984C3-868C-48B7-9053-895368BE64B6}" srcOrd="0" destOrd="0" presId="urn:microsoft.com/office/officeart/2008/layout/HorizontalMultiLevelHierarchy"/>
    <dgm:cxn modelId="{ABDC1970-6460-40FF-AF41-FB563C68A4E5}" type="presParOf" srcId="{E03984C3-868C-48B7-9053-895368BE64B6}" destId="{48AC0646-919D-44DD-B7CD-165F4F62E04C}" srcOrd="0" destOrd="0" presId="urn:microsoft.com/office/officeart/2008/layout/HorizontalMultiLevelHierarchy"/>
    <dgm:cxn modelId="{DD2F6850-4CE6-4449-BF66-DAD3D7EE6BDA}" type="presParOf" srcId="{B09C4A6F-0977-4E9A-9D9B-ABF07F1EF133}" destId="{70581129-5450-4FFA-AF97-E9181B48DDBB}" srcOrd="1" destOrd="0" presId="urn:microsoft.com/office/officeart/2008/layout/HorizontalMultiLevelHierarchy"/>
    <dgm:cxn modelId="{7BA4D0E7-730D-459E-A9D5-425898B93126}" type="presParOf" srcId="{70581129-5450-4FFA-AF97-E9181B48DDBB}" destId="{446802BC-3F52-4F8F-882F-1E865AF48C88}" srcOrd="0" destOrd="0" presId="urn:microsoft.com/office/officeart/2008/layout/HorizontalMultiLevelHierarchy"/>
    <dgm:cxn modelId="{5CEDA21D-4E1B-4640-84F2-0A04DD4305CB}" type="presParOf" srcId="{70581129-5450-4FFA-AF97-E9181B48DDBB}" destId="{4836963F-E112-4090-9065-B771EA748D77}" srcOrd="1" destOrd="0" presId="urn:microsoft.com/office/officeart/2008/layout/HorizontalMultiLevelHierarchy"/>
    <dgm:cxn modelId="{ECF30B26-9B8F-492C-8915-E59E3672479E}" type="presParOf" srcId="{B09C4A6F-0977-4E9A-9D9B-ABF07F1EF133}" destId="{870E62BE-6EE4-4C39-A9F0-095FAEAF3E9E}" srcOrd="2" destOrd="0" presId="urn:microsoft.com/office/officeart/2008/layout/HorizontalMultiLevelHierarchy"/>
    <dgm:cxn modelId="{6F14FCFC-0494-469E-BF89-1777E9028628}" type="presParOf" srcId="{870E62BE-6EE4-4C39-A9F0-095FAEAF3E9E}" destId="{AB9D1243-CD75-41AD-A8F6-3F96FE3E5F20}" srcOrd="0" destOrd="0" presId="urn:microsoft.com/office/officeart/2008/layout/HorizontalMultiLevelHierarchy"/>
    <dgm:cxn modelId="{76208BDC-447B-4F5F-B35F-512EBF9056A8}" type="presParOf" srcId="{B09C4A6F-0977-4E9A-9D9B-ABF07F1EF133}" destId="{F85F38D9-FAA1-48AB-8751-BECE162A5A89}" srcOrd="3" destOrd="0" presId="urn:microsoft.com/office/officeart/2008/layout/HorizontalMultiLevelHierarchy"/>
    <dgm:cxn modelId="{DB10EF9D-3A48-431C-9AE5-221FE7DFD0A1}" type="presParOf" srcId="{F85F38D9-FAA1-48AB-8751-BECE162A5A89}" destId="{4A9E331E-7529-48B6-A78A-2F65AAE5892B}" srcOrd="0" destOrd="0" presId="urn:microsoft.com/office/officeart/2008/layout/HorizontalMultiLevelHierarchy"/>
    <dgm:cxn modelId="{D985E057-73B5-4014-A821-743D024D6337}" type="presParOf" srcId="{F85F38D9-FAA1-48AB-8751-BECE162A5A89}" destId="{432F1498-3C99-420A-BE32-084707190667}" srcOrd="1" destOrd="0" presId="urn:microsoft.com/office/officeart/2008/layout/HorizontalMultiLevelHierarchy"/>
    <dgm:cxn modelId="{AC4A51AB-77CA-4388-A749-DD89DF9F25F3}" type="presParOf" srcId="{B09C4A6F-0977-4E9A-9D9B-ABF07F1EF133}" destId="{BED0DCDE-B010-49AE-8103-3B2F3794FA6F}" srcOrd="4" destOrd="0" presId="urn:microsoft.com/office/officeart/2008/layout/HorizontalMultiLevelHierarchy"/>
    <dgm:cxn modelId="{5DD0DFA4-ED6F-4917-AD6F-663C01100C01}" type="presParOf" srcId="{BED0DCDE-B010-49AE-8103-3B2F3794FA6F}" destId="{752BEE88-D786-45F8-8EA4-ADA11EE825BB}" srcOrd="0" destOrd="0" presId="urn:microsoft.com/office/officeart/2008/layout/HorizontalMultiLevelHierarchy"/>
    <dgm:cxn modelId="{B703E1FA-3BDB-4C0F-ADC0-EE16FD500EA2}" type="presParOf" srcId="{B09C4A6F-0977-4E9A-9D9B-ABF07F1EF133}" destId="{A96BE63F-F80C-43A1-8D24-AFE71D23D841}" srcOrd="5" destOrd="0" presId="urn:microsoft.com/office/officeart/2008/layout/HorizontalMultiLevelHierarchy"/>
    <dgm:cxn modelId="{FD1A931A-6F47-4513-9A49-7604499F3E42}" type="presParOf" srcId="{A96BE63F-F80C-43A1-8D24-AFE71D23D841}" destId="{BECD4B29-EB43-4510-8CC9-A0F138DB30D9}" srcOrd="0" destOrd="0" presId="urn:microsoft.com/office/officeart/2008/layout/HorizontalMultiLevelHierarchy"/>
    <dgm:cxn modelId="{8B77686B-FF4F-4B6F-9E2A-31295B3DBE94}" type="presParOf" srcId="{A96BE63F-F80C-43A1-8D24-AFE71D23D841}" destId="{7666A523-55A0-4240-A624-FFBF36A383D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6DD9274-B46A-4905-B633-8DE335851429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B74E191-4854-43DC-A423-EC47FDCECA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8554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722340-3EE9-45A0-A3D2-4C98A21316E3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r>
              <a:rPr lang="ru-RU" noProof="0" dirty="0" smtClean="0"/>
              <a:t>Э</a:t>
            </a: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64AAF37-35B9-4697-AC6B-DFD854286A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3200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4B451-B831-4E26-B4FC-6050A7B7F24F}" type="datetime1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3B24C-9179-4FEB-ABA4-12F4525D8D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18C17-49CB-4698-94FE-224601DFE95C}" type="datetime1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F4EC4-A1A3-4228-B0EB-1C64878CC4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F816-633C-416D-810E-4AB4231FEB58}" type="datetime1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B0A6A-2E86-434B-B577-4C6A498351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4AF2A-9331-46C6-A419-F44BFF3DB553}" type="datetime1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DC561-C523-495E-AD04-A6C1C0E0E0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62540-A5AA-4AD8-9929-6123A29D36FC}" type="datetime1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0D642-B6C5-4B37-9C52-F8076CB2BA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32A26-C81C-42A7-AD08-DC8C639A0DF5}" type="datetime1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98866-ACDE-47A1-A468-E46A9CEC95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75BAE-F254-46D7-871D-911D7D3353D6}" type="datetime1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8D0F7-F88B-4366-9096-C797FF2606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D71AB-8A02-401D-9298-1FC1C66A2D2C}" type="datetime1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736FA-0619-4BDF-95A7-953C11D0D8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B30B3-35CB-46A3-BAB8-2DF1E676916B}" type="datetime1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AB78-F855-48F6-90EC-0C30D3D57B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1AD35-BA4E-44FF-84B1-F6F6369B2E90}" type="datetime1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E5043-CC2E-4AC1-9261-FCEA7098BC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009F5-B3A2-430E-A18C-C14307C6F10F}" type="datetime1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325C3-31A3-4DF5-B6D3-225EA1C1CA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0114C8-679B-4461-9419-A28212135A64}" type="datetime1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E7987A7-DAA8-4C6E-A8A6-FD4016755E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ge.spb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spb.ru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spb.ru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ge.spb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ge.spb.ru/" TargetMode="Externa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spb.ru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https://www.ege.spb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.spb.ru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ege.spb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spb.ru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spb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ege.spb.ru/" TargetMode="External"/><Relationship Id="rId5" Type="http://schemas.openxmlformats.org/officeDocument/2006/relationships/image" Target="../media/image30.emf"/><Relationship Id="rId4" Type="http://schemas.openxmlformats.org/officeDocument/2006/relationships/package" Target="../embeddings/_________Microsoft_Word1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ge.spb.ru/" TargetMode="External"/><Relationship Id="rId5" Type="http://schemas.openxmlformats.org/officeDocument/2006/relationships/slide" Target="slide26.xml"/><Relationship Id="rId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2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hyperlink" Target="http://www.ege.spb.ru/" TargetMode="External"/><Relationship Id="rId5" Type="http://schemas.openxmlformats.org/officeDocument/2006/relationships/diagramData" Target="../diagrams/data3.xml"/><Relationship Id="rId10" Type="http://schemas.openxmlformats.org/officeDocument/2006/relationships/image" Target="../media/image34.gif"/><Relationship Id="rId4" Type="http://schemas.openxmlformats.org/officeDocument/2006/relationships/image" Target="../media/image33.jpeg"/><Relationship Id="rId9" Type="http://schemas.microsoft.com/office/2007/relationships/diagramDrawing" Target="../diagrams/drawing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hyperlink" Target="http://www.ege.spb.ru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ge.spb.ru/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spb.ru/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hyperlink" Target="https://www.ege.spb.ru/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spb.ru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hyperlink" Target="http://www.ege.spb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spb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spb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ge.spb.ru/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ge.spb.ru/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ege.spb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ege.spb.ru/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ege.spb.ru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12474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(тяжелые и не очень) 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ГИА</a:t>
            </a:r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42094"/>
            <a:ext cx="2915816" cy="375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  <a:hlinkClick r:id="rId4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(812) 576-34-40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                                                      rcoi@ege.spb.ru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/>
          </p:cNvPicPr>
          <p:nvPr/>
        </p:nvPicPr>
        <p:blipFill>
          <a:blip r:embed="rId2"/>
          <a:srcRect l="17386" t="89124" r="33324" b="4538"/>
          <a:stretch>
            <a:fillRect/>
          </a:stretch>
        </p:blipFill>
        <p:spPr bwMode="auto">
          <a:xfrm>
            <a:off x="1338801" y="1555826"/>
            <a:ext cx="6624637" cy="1081087"/>
          </a:xfrm>
          <a:prstGeom prst="rect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932040" y="1268759"/>
            <a:ext cx="2520280" cy="136815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  <a:hlinkClick r:id="rId3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(812) 576-34-40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                                                      rcoi@ege.spb.ru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1" name="Выноска со стрелкой влево 10"/>
          <p:cNvSpPr/>
          <p:nvPr/>
        </p:nvSpPr>
        <p:spPr>
          <a:xfrm>
            <a:off x="6891875" y="1563115"/>
            <a:ext cx="2143125" cy="857250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rgbClr val="C00000"/>
                </a:solidFill>
              </a:rPr>
              <a:t>ПОДПИСЬ ОРГАНИЗАТОРА УДОСТОВЕРЯЕТ </a:t>
            </a:r>
            <a:r>
              <a:rPr lang="ru-RU" sz="1100" dirty="0" smtClean="0">
                <a:solidFill>
                  <a:srgbClr val="C00000"/>
                </a:solidFill>
              </a:rPr>
              <a:t> </a:t>
            </a:r>
            <a:r>
              <a:rPr lang="ru-RU" sz="1100" dirty="0">
                <a:solidFill>
                  <a:srgbClr val="C00000"/>
                </a:solidFill>
              </a:rPr>
              <a:t>МЕТКИ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105835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 делается </a:t>
            </a:r>
            <a:r>
              <a:rPr lang="ru-RU" sz="24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обоих именных бланках  (№1 и №2)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98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912744"/>
            <a:ext cx="9160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Апелляции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работа конфликтной комиссии</a:t>
            </a:r>
          </a:p>
        </p:txBody>
      </p:sp>
      <p:pic>
        <p:nvPicPr>
          <p:cNvPr id="172040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77420"/>
            <a:ext cx="2838450" cy="395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79512" y="1566795"/>
            <a:ext cx="5904656" cy="482453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</a:pPr>
            <a:r>
              <a:rPr lang="ru-RU" altLang="ru-RU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экзамена участник имеет право подать апелляцию о нарушении процедуры проведения экзамена. </a:t>
            </a: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</a:pPr>
            <a:endParaRPr lang="ru-RU" altLang="ru-RU" sz="17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</a:pPr>
            <a:r>
              <a:rPr lang="ru-RU" altLang="ru-RU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 не принимается:</a:t>
            </a:r>
          </a:p>
          <a:p>
            <a:pPr marL="0" lvl="1" indent="0" eaLnBrk="1" hangingPunct="1">
              <a:spcBef>
                <a:spcPts val="0"/>
              </a:spcBef>
              <a:buClr>
                <a:schemeClr val="accent1"/>
              </a:buClr>
              <a:buSzPct val="75000"/>
            </a:pPr>
            <a:r>
              <a:rPr lang="ru-RU" altLang="ru-RU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структуры и содержания заданий КИМ;</a:t>
            </a:r>
          </a:p>
          <a:p>
            <a:pPr marL="0" lvl="1" indent="0" eaLnBrk="1" hangingPunct="1">
              <a:spcBef>
                <a:spcPts val="0"/>
              </a:spcBef>
              <a:buClr>
                <a:schemeClr val="accent1"/>
              </a:buClr>
              <a:buSzPct val="75000"/>
            </a:pPr>
            <a:r>
              <a:rPr lang="ru-RU" altLang="ru-RU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вопросам, связанным с нарушением участником экзамена инструкции по заполнению бланков ответов.</a:t>
            </a:r>
          </a:p>
          <a:p>
            <a:pPr marL="0" lvl="1" indent="0" eaLnBrk="1" hangingPunct="1">
              <a:spcBef>
                <a:spcPts val="0"/>
              </a:spcBef>
              <a:buClr>
                <a:schemeClr val="accent1"/>
              </a:buClr>
              <a:buSzPct val="75000"/>
            </a:pPr>
            <a:endParaRPr lang="ru-RU" altLang="ru-RU" sz="17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</a:pPr>
            <a:r>
              <a:rPr lang="ru-RU" altLang="ru-RU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ГЭК предоставляет участнику для заполнения форму ППЭ-02 в двух экземплярах и заверяет ее своей подписью. Один экземпляр остается у участника экзамена, </a:t>
            </a:r>
            <a:r>
              <a:rPr lang="ru-RU" altLang="ru-RU" sz="17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- </a:t>
            </a:r>
            <a:r>
              <a:rPr lang="ru-RU" altLang="ru-RU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altLang="ru-RU" sz="17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представителя </a:t>
            </a:r>
            <a:r>
              <a:rPr lang="ru-RU" altLang="ru-RU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ГЭК.</a:t>
            </a: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</a:pPr>
            <a:endParaRPr lang="ru-RU" altLang="ru-RU" sz="17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</a:pPr>
            <a:r>
              <a:rPr lang="ru-RU" altLang="ru-RU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ГЭК должен выдать участнику уведомление 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(размещено на </a:t>
            </a:r>
            <a:r>
              <a:rPr lang="en-US" sz="1600" dirty="0">
                <a:solidFill>
                  <a:schemeClr val="bg1"/>
                </a:solidFill>
                <a:latin typeface="Cambria" pitchFamily="18" charset="0"/>
                <a:hlinkClick r:id="rId3"/>
              </a:rPr>
              <a:t>www.ege.spb.ru</a:t>
            </a:r>
            <a:r>
              <a:rPr lang="ru-RU" sz="1600" dirty="0">
                <a:latin typeface="Cambria" pitchFamily="18" charset="0"/>
              </a:rPr>
              <a:t>)</a:t>
            </a:r>
            <a:r>
              <a:rPr lang="ru-RU" altLang="ru-RU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сроках работы Конфликтной комиссии</a:t>
            </a:r>
            <a:r>
              <a:rPr lang="ru-RU" sz="1600" dirty="0">
                <a:latin typeface="Cambria" pitchFamily="18" charset="0"/>
              </a:rPr>
              <a:t>.</a:t>
            </a:r>
            <a:endParaRPr lang="ru-RU" altLang="ru-RU" sz="17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</a:pPr>
            <a:endParaRPr lang="ru-RU" alt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</a:pPr>
            <a:endParaRPr lang="ru-RU" altLang="ru-RU" sz="1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</a:pPr>
            <a:endParaRPr lang="ru-RU" alt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</a:pPr>
            <a:endParaRPr lang="ru-RU" altLang="ru-RU" sz="1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  <a:hlinkClick r:id="rId4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(812) 576-34-40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                                                      rcoi@ege.spb.ru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8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48" y="1661771"/>
            <a:ext cx="352839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2060848"/>
            <a:ext cx="502164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 проводится 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апелляции  </a:t>
            </a: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</a:pPr>
            <a:endParaRPr lang="ru-RU" alt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</a:pP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ППЭ, участники «конфликта», пишут 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служебные записки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излагают суть происшедшего  </a:t>
            </a: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</a:pPr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З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аполняется форма ППЭ-03 </a:t>
            </a:r>
            <a:endParaRPr lang="ru-RU" alt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chemeClr val="folHlink"/>
              </a:buClr>
              <a:buSzPct val="90000"/>
            </a:pPr>
            <a:endParaRPr lang="ru-RU" alt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chemeClr val="folHlink"/>
              </a:buClr>
              <a:buSzPct val="90000"/>
            </a:pP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экзамена вместе с экзаменационными материалами все документы по рассмотрению апелляции доставляется в РЦОИ (в КК)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  <a:hlinkClick r:id="rId5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(812) 576-34-40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                                                      rcoi@ege.spb.ru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5856" y="1016308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конфликтной комиссии 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8-921-347-67-80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5400000">
            <a:off x="6070805" y="3520610"/>
            <a:ext cx="573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Апелляции и работа конфликтной комиссии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99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4" t="11964" r="41522" b="4725"/>
          <a:stretch/>
        </p:blipFill>
        <p:spPr bwMode="auto">
          <a:xfrm>
            <a:off x="2191708" y="908720"/>
            <a:ext cx="4181907" cy="571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6070805" y="3520610"/>
            <a:ext cx="573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Апелляции и работа конфликтной комиссии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79713" y="908720"/>
            <a:ext cx="4680520" cy="424847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79714" y="5157192"/>
            <a:ext cx="4680520" cy="1416647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  <a:hlinkClick r:id="rId3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(812) 576-34-40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                                                      rcoi@ege.spb.ru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-1039977" y="2848290"/>
            <a:ext cx="4104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в ППЭ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312313" y="5259835"/>
            <a:ext cx="1704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Не заполняется в ППЭ !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04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  <a:hlinkClick r:id="rId2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(812) 576-34-40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                                                      rcoi@ege.spb.ru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6134705" y="3520610"/>
            <a:ext cx="573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Апелляции и работа конфликтной комиссии</a:t>
            </a:r>
            <a:endParaRPr lang="ru-RU" dirty="0"/>
          </a:p>
        </p:txBody>
      </p:sp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67360"/>
              </p:ext>
            </p:extLst>
          </p:nvPr>
        </p:nvGraphicFramePr>
        <p:xfrm>
          <a:off x="33784" y="980728"/>
          <a:ext cx="878497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019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178180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4" t="6735" r="10128" b="8475"/>
          <a:stretch/>
        </p:blipFill>
        <p:spPr bwMode="auto">
          <a:xfrm>
            <a:off x="5724128" y="1628799"/>
            <a:ext cx="2946401" cy="433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1118610"/>
            <a:ext cx="5400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в ППЭ едины для ВСЕХ!</a:t>
            </a:r>
          </a:p>
          <a:p>
            <a:endParaRPr lang="ru-RU" sz="19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ГИА вправе подать апелляцию на то, что кто-либо в аудитории «много разговаривал шепотом», «медицинский работник имел при себе средства связи»…</a:t>
            </a:r>
          </a:p>
          <a:p>
            <a:endParaRPr lang="ru-RU" sz="19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татья 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19.30 пункт 4 КоАП </a:t>
            </a:r>
            <a:r>
              <a:rPr lang="ru-RU" sz="1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lang="ru-RU" sz="19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…нарушение 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установленного законодательством об образовании порядка проведения государственной итоговой аттестации - </a:t>
            </a:r>
            <a:r>
              <a:rPr lang="ru-RU" sz="19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наложение административного штрафа 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граждан в размере от трех тысяч до пяти тысяч рублей; </a:t>
            </a:r>
            <a:endParaRPr lang="ru-RU" sz="19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9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должностных лиц - от двадцати тысяч до сорока тысяч рублей; </a:t>
            </a:r>
            <a:endParaRPr lang="ru-RU" sz="1900" b="1" u="sng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юридических лиц - от пятидесяти тысяч до двухсот тысяч 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9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  <a:hlinkClick r:id="rId3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(812) 576-34-40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                                                      rcoi@ege.spb.ru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6070805" y="3520610"/>
            <a:ext cx="573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Апелляции и работа конфликтной комиссии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99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5461" y="980727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экзамена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  <a:hlinkClick r:id="rId2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(812) 576-34-40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                                                      rcoi@ege.spb.ru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0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4" t="6735" r="10128" b="8475"/>
          <a:stretch/>
        </p:blipFill>
        <p:spPr bwMode="auto">
          <a:xfrm>
            <a:off x="323528" y="1844824"/>
            <a:ext cx="2411759" cy="354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28" t="17683" r="23220" b="48981"/>
          <a:stretch/>
        </p:blipFill>
        <p:spPr bwMode="auto">
          <a:xfrm>
            <a:off x="3015520" y="1844824"/>
            <a:ext cx="5804951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467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7699" y="3933056"/>
            <a:ext cx="3026299" cy="264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980728"/>
            <a:ext cx="9143998" cy="295232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Удалений из ППЭ -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9 чел / 0,22% (ЕГЭ) +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3 чел / 0,07% (ОГЭ)</a:t>
            </a:r>
          </a:p>
          <a:p>
            <a:pPr marL="0" indent="0">
              <a:buNone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(81 555 тыс. участников)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  <a:hlinkClick r:id="rId3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(812) 576-34-40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                                                      rcoi@ege.spb.ru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67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6" name="Picture 2" descr="ÐÐ°ÑÑÐ¸Ð½ÐºÐ¸ Ð¿Ð¾ Ð·Ð°Ð¿ÑÐ¾ÑÑ ÑÑÐºÐ°Ð¼Ð¸ Ð½Ðµ ÑÑÐ¾Ð³Ð°ÑÑ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915" y="3017439"/>
            <a:ext cx="3576885" cy="357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  <a:hlinkClick r:id="rId3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(812) 576-34-40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                                                      rcoi@ege.spb.ru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5400000">
            <a:off x="6090771" y="3520612"/>
            <a:ext cx="573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экзамена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80" y="843611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руководителя ППЭ, члена ГЭК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имеется видеонаблюдение, показать на камеру предметы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(письменные заметки, сотовый телефон)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42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619590"/>
              </p:ext>
            </p:extLst>
          </p:nvPr>
        </p:nvGraphicFramePr>
        <p:xfrm>
          <a:off x="2771775" y="908050"/>
          <a:ext cx="4022725" cy="559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Документ" r:id="rId4" imgW="6857731" imgH="9557739" progId="Word.Document.12">
                  <p:embed/>
                </p:oleObj>
              </mc:Choice>
              <mc:Fallback>
                <p:oleObj name="Документ" r:id="rId4" imgW="6857731" imgH="955773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908050"/>
                        <a:ext cx="4022725" cy="559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  <a:hlinkClick r:id="rId6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(812) 576-34-40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                                                      rcoi@ege.spb.ru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090771" y="3520612"/>
            <a:ext cx="573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421837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12568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Досрочное завершение экзамена по уважительным причинам</a:t>
            </a:r>
            <a:endParaRPr lang="ru-RU" sz="3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UcPeriod"/>
            </a:pPr>
            <a:endParaRPr lang="ru-RU" sz="3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Апелляции и работа конфликтной комиссии</a:t>
            </a:r>
            <a:endParaRPr lang="ru-RU" sz="3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UcPeriod"/>
            </a:pPr>
            <a:endParaRPr lang="ru-RU" sz="3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Удаление с экзамена</a:t>
            </a:r>
            <a:endParaRPr lang="ru-RU" sz="3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UcPeriod"/>
            </a:pPr>
            <a:endParaRPr lang="ru-RU" sz="3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Объяснительные и служебные записки из ППЭ</a:t>
            </a:r>
            <a:endParaRPr lang="ru-RU" sz="3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  <a:hlinkClick r:id="rId6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(812) 576-34-40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                                                      rcoi@ege.spb.ru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8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ÐÐ°ÑÑÐ¸Ð½ÐºÐ¸ Ð¿Ð¾ Ð·Ð°Ð¿ÑÐ¾ÑÑ ÐºÐ¾Ð¼Ð¸ÑÑÐ¸Ñ Ð¿Ð¾ Ð´ÐµÐ»Ð°Ð¼ Ð½ÐµÑÐ¾Ð²ÐµÑÑÐµÐ½Ð½Ð¾Ð»ÐµÑÐ½Ð¸Ñ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" t="1487" r="5934" b="1254"/>
          <a:stretch/>
        </p:blipFill>
        <p:spPr bwMode="auto">
          <a:xfrm>
            <a:off x="3360894" y="4647699"/>
            <a:ext cx="1126067" cy="183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ÐÐ°ÑÑÐ¸Ð½ÐºÐ¸ Ð¿Ð¾ Ð·Ð°Ð¿ÑÐ¾ÑÑ Ð·Ð°Ð¿ÑÐµÑ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260" y="4111641"/>
            <a:ext cx="1493693" cy="112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6090771" y="3520612"/>
            <a:ext cx="573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экзамена</a:t>
            </a:r>
          </a:p>
        </p:txBody>
      </p:sp>
      <p:pic>
        <p:nvPicPr>
          <p:cNvPr id="717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61786"/>
            <a:ext cx="194421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751110460"/>
              </p:ext>
            </p:extLst>
          </p:nvPr>
        </p:nvGraphicFramePr>
        <p:xfrm>
          <a:off x="1" y="908721"/>
          <a:ext cx="8676455" cy="5665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174" name="Picture 6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2862453"/>
            <a:ext cx="1238918" cy="201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  <a:hlinkClick r:id="rId11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(812) 576-34-40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                                                      rcoi@ege.spb.ru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  <a:hlinkClick r:id="rId2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(812) 576-34-40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                                                      rcoi@ege.spb.ru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2050" name="Picture 2" descr="ÐÐ°ÑÑÐ¸Ð½ÐºÐ¸ Ð¿Ð¾ Ð·Ð°Ð¿ÑÐ¾ÑÑ Ð±ÐµÐ»ÑÐµ ÑÐµÐ»Ð¾Ð²ÐµÑÐºÐ¸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269780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04398" y="1868691"/>
            <a:ext cx="627027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удалении (ППЭ-21)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лужебные записки: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организаторов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руководителя ППЭ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члена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ГЭК;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бъяснительная нарушителя;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паспорта нарушителя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(прописка и ФИО); 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свидетельства о рождении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(для несовершеннолетнего);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уведомления о явке в КО;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ПОДПИСАНОЙ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Памятки об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ознакомлении с процедурой проведения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ГИА; 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назначении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сопровождающего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бъяснительная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сопровождающего (для ВТГ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пояснения общественного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3" y="932527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удаленным с экзамена за нарушение Порядка проведения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ГИА </a:t>
            </a: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6090771" y="3520612"/>
            <a:ext cx="573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71637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084" y="980728"/>
            <a:ext cx="3149583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6369672"/>
              </p:ext>
            </p:extLst>
          </p:nvPr>
        </p:nvGraphicFramePr>
        <p:xfrm>
          <a:off x="0" y="908720"/>
          <a:ext cx="7812360" cy="5682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  <a:hlinkClick r:id="rId8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(812) 576-34-40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                                                      rcoi@ege.spb.ru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6090771" y="3520612"/>
            <a:ext cx="573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112669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1"/>
          <a:stretch/>
        </p:blipFill>
        <p:spPr bwMode="auto">
          <a:xfrm>
            <a:off x="3851920" y="2865707"/>
            <a:ext cx="2667744" cy="370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  <a:hlinkClick r:id="rId3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(812) 576-34-40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                                                      rcoi@ege.spb.ru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1124744"/>
            <a:ext cx="9108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Юлия Юрьевна Каретина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karetina@kobr.gov.spb.ru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государственной аккредитации </a:t>
            </a:r>
            <a:b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государственного контроля качества образования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y_karetina@mail.ru</a:t>
            </a: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надзору и контролю за соблюдением </a:t>
            </a: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Ольга Владимировна Фролова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frolova.ege@gmail.com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секретарь ГЭК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090771" y="3520612"/>
            <a:ext cx="573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45494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117728"/>
              </p:ext>
            </p:extLst>
          </p:nvPr>
        </p:nvGraphicFramePr>
        <p:xfrm>
          <a:off x="107504" y="1052736"/>
          <a:ext cx="892899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24</a:t>
            </a:fld>
            <a:endParaRPr lang="ru-RU" altLang="ru-RU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  <a:hlinkClick r:id="rId7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(812) 576-34-40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                                                      rcoi@ege.spb.ru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6133104" y="3568288"/>
            <a:ext cx="573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266573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/>
          </p:cNvPicPr>
          <p:nvPr/>
        </p:nvPicPr>
        <p:blipFill>
          <a:blip r:embed="rId2"/>
          <a:srcRect l="17386" t="89124" r="33324" b="4538"/>
          <a:stretch>
            <a:fillRect/>
          </a:stretch>
        </p:blipFill>
        <p:spPr bwMode="auto">
          <a:xfrm>
            <a:off x="1338801" y="1555826"/>
            <a:ext cx="6624637" cy="1081087"/>
          </a:xfrm>
          <a:prstGeom prst="rect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79912" y="1268759"/>
            <a:ext cx="1656184" cy="122413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  <a:hlinkClick r:id="rId3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(812) 576-34-40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                                                      rcoi@ege.spb.ru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1" name="Выноска со стрелкой влево 10"/>
          <p:cNvSpPr/>
          <p:nvPr/>
        </p:nvSpPr>
        <p:spPr>
          <a:xfrm>
            <a:off x="6891875" y="1563115"/>
            <a:ext cx="2143125" cy="857250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rgbClr val="C00000"/>
                </a:solidFill>
              </a:rPr>
              <a:t>ПОДПИСЬ ОРГАНИЗАТОРА УДОСТОВЕРЯЕТ </a:t>
            </a:r>
            <a:r>
              <a:rPr lang="ru-RU" sz="1100" dirty="0" smtClean="0">
                <a:solidFill>
                  <a:srgbClr val="C00000"/>
                </a:solidFill>
              </a:rPr>
              <a:t> </a:t>
            </a:r>
            <a:r>
              <a:rPr lang="ru-RU" sz="1100" dirty="0">
                <a:solidFill>
                  <a:srgbClr val="C00000"/>
                </a:solidFill>
              </a:rPr>
              <a:t>МЕТКИ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105835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 делается </a:t>
            </a:r>
            <a:r>
              <a:rPr lang="ru-RU" sz="24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обоих именных бланках  (№1 и №2)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26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  <a:hlinkClick r:id="rId2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(812) 576-34-40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                                                      rcoi@ege.spb.ru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980728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Объяснительные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служебные записки из ППЭ</a:t>
            </a: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694924"/>
              </p:ext>
            </p:extLst>
          </p:nvPr>
        </p:nvGraphicFramePr>
        <p:xfrm>
          <a:off x="35496" y="1600200"/>
          <a:ext cx="9073008" cy="4973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909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3074" name="Picture 2" descr="ÐÐ°ÑÑÐ¸Ð½ÐºÐ¸ Ð¿Ð¾ Ð·Ð°Ð¿ÑÐ¾ÑÑ Ð¡Ð¿Ð°ÑÐ¸Ð±Ð¾ Ð·Ð° Ð²Ð½Ð¸Ð¼Ð°Ð½Ð¸Ðµ Ð±ÐµÐ»ÑÐµ ÑÐµÐ»Ð¾Ð²ÐµÑÐºÐ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97378"/>
            <a:ext cx="4465072" cy="560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61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6" name="Picture 2" descr="ÐÐ°ÑÑÐ¸Ð½ÐºÐ¸ Ð¿Ð¾ Ð·Ð°Ð¿ÑÐ¾ÑÑ ÑÑÐºÐ°Ð¼Ð¸ Ð½Ðµ ÑÑÐ¾Ð³Ð°ÑÑ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08720"/>
            <a:ext cx="5616624" cy="561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  <a:hlinkClick r:id="rId3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(812) 576-34-40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                                                      rcoi@ege.spb.ru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80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83292"/>
            <a:ext cx="5544615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  <a:hlinkClick r:id="rId3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(812) 576-34-40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                                                      rcoi@ege.spb.ru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73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01853"/>
            <a:ext cx="266429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3" y="1080537"/>
            <a:ext cx="37444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 участников</a:t>
            </a:r>
            <a:endParaRPr lang="ru-RU" sz="2200" b="1" cap="all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980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предъявлении паспорта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в списках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распределения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7524" y="538584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об идентификации личности участника ГИА передается участнику экзамена, который сдаёт его организатору на входе в аудиторию. По окончании экзамена организатор в аудитории сдаёт данную форму руководителю ППЭ вместе с остальными материалами.</a:t>
            </a:r>
          </a:p>
        </p:txBody>
      </p:sp>
      <p:pic>
        <p:nvPicPr>
          <p:cNvPr id="13" name="Рисунок 12"/>
          <p:cNvPicPr/>
          <p:nvPr/>
        </p:nvPicPr>
        <p:blipFill rotWithShape="1">
          <a:blip r:embed="rId3"/>
          <a:srcRect l="19350" t="12631" r="40558" b="6631"/>
          <a:stretch/>
        </p:blipFill>
        <p:spPr bwMode="auto">
          <a:xfrm>
            <a:off x="287524" y="1728912"/>
            <a:ext cx="3132348" cy="35722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4"/>
          <a:srcRect l="1548" t="21794" r="61764" b="7621"/>
          <a:stretch/>
        </p:blipFill>
        <p:spPr bwMode="auto">
          <a:xfrm>
            <a:off x="5724128" y="1742694"/>
            <a:ext cx="2962672" cy="35585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  <a:hlinkClick r:id="rId5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(812) 576-34-40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                                                      rcoi@ege.spb.ru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8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91886" y="970384"/>
            <a:ext cx="8233002" cy="1153691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ru-RU" altLang="ru-RU" sz="2800" b="1" cap="all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Досрочное завершение экзамена по уважительной  причине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800338" y="2492896"/>
            <a:ext cx="316835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Технические неполадки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4788024" y="2636912"/>
            <a:ext cx="3168352" cy="122413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Плохое самочувствие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38" y="3717032"/>
            <a:ext cx="280831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0" b="7294"/>
          <a:stretch/>
        </p:blipFill>
        <p:spPr bwMode="auto">
          <a:xfrm>
            <a:off x="4644008" y="3864959"/>
            <a:ext cx="4218485" cy="242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  <a:hlinkClick r:id="rId5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(812) 576-34-40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                                                      rcoi@ege.spb.ru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73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7</a:t>
            </a:fld>
            <a:endParaRPr lang="ru-RU" altLang="ru-RU"/>
          </a:p>
        </p:txBody>
      </p:sp>
      <p:sp>
        <p:nvSpPr>
          <p:cNvPr id="6" name="TextBox 5"/>
          <p:cNvSpPr txBox="1"/>
          <p:nvPr/>
        </p:nvSpPr>
        <p:spPr>
          <a:xfrm>
            <a:off x="2963453" y="896253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5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плохо себя почувствовал и поднял руку</a:t>
            </a:r>
          </a:p>
          <a:p>
            <a:endParaRPr lang="ru-RU" sz="155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5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сопровождении организаторов препровожден в медицинский пункт </a:t>
            </a:r>
            <a:endParaRPr lang="en-US" sz="155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5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5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медицинский пункт приглашается член ГЭК и находится с участником ГИА до момента возвращения участника в аудиторию, либо  до передачи его родителям (выхода из ППЭ)</a:t>
            </a:r>
            <a:endParaRPr lang="en-US" sz="155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203848" y="3166835"/>
            <a:ext cx="846489" cy="838229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8930" y="3585949"/>
            <a:ext cx="31089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Возвращается на экзамен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до окончания экзамена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добавляется</a:t>
            </a:r>
          </a:p>
          <a:p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Повод обратиться в конфликтную комиссию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050337" y="3166835"/>
            <a:ext cx="881703" cy="838229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03732" y="3068960"/>
            <a:ext cx="385192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возвращается на экзамен</a:t>
            </a:r>
          </a:p>
          <a:p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ППЭ-22 «Акт о досрочном завершении экзамена по объективным причинам» 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попытаться получить от участника подписи (ППЭ 05-02; журнал медпункта)</a:t>
            </a:r>
          </a:p>
          <a:p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Желательно получить от участника заявление на перенос экзамена на резервный день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  <a:hlinkClick r:id="rId2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(812) 576-34-40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                                                      rcoi@ege.spb.ru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77" y="908720"/>
            <a:ext cx="2271891" cy="260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 rot="5400000">
            <a:off x="6125324" y="3543062"/>
            <a:ext cx="57525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cap="al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Досрочное завершение экзамена по </a:t>
            </a:r>
            <a:r>
              <a:rPr lang="ru-RU" altLang="ru-RU" sz="1200" b="1" cap="all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 болезни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684" y="5962060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заполнения 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ППЭ-22 «Акт о досрочном завершении экзамена по объективным причинам» в 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медицинском кабинете член ГЭК приносит данную форму в помещение для руководителя ППЭ (Штаб ППЭ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14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125324" y="3543062"/>
            <a:ext cx="57525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cap="al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Досрочное завершение экзамена по </a:t>
            </a:r>
            <a:r>
              <a:rPr lang="ru-RU" altLang="ru-RU" sz="1200" b="1" cap="all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 болезни</a:t>
            </a:r>
            <a:endParaRPr lang="ru-RU" sz="1200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  <a:hlinkClick r:id="rId2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(812) 576-34-40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                                                      rcoi@ege.spb.ru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931" y="1268760"/>
            <a:ext cx="482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ГИА в ППЭ на дому при плохом самочувствии участника  вызывается скорая или неотложная медицинская помощь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Ð°ÑÑÐ¸Ð½ÐºÐ¸ Ð¿Ð¾ Ð·Ð°Ð¿ÑÐ¾ÑÑ ÑÐºÐ¾ÑÐ°Ñ Ð¿Ð¾Ð¼Ð¾ÑÑ Ð±ÐµÐ»ÑÐµ ÑÐµÐ»Ð¾Ð²ÐµÑÐºÐ¸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87" y="2996952"/>
            <a:ext cx="402664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431707" y="278878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акт о досрочном завершении экзамена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попытаться получить от участника подписи (ППЭ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05-02)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Желательно получить от участника заявление на перенос экзамена на резервный день</a:t>
            </a:r>
          </a:p>
        </p:txBody>
      </p:sp>
    </p:spTree>
    <p:extLst>
      <p:ext uri="{BB962C8B-B14F-4D97-AF65-F5344CB8AC3E}">
        <p14:creationId xmlns:p14="http://schemas.microsoft.com/office/powerpoint/2010/main" val="330901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644673"/>
              </p:ext>
            </p:extLst>
          </p:nvPr>
        </p:nvGraphicFramePr>
        <p:xfrm>
          <a:off x="266116" y="908720"/>
          <a:ext cx="8596960" cy="5649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  <a:hlinkClick r:id="rId7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(812) 576-34-40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                                                             rcoi@ege.spb.ru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5400000">
            <a:off x="6125324" y="3543062"/>
            <a:ext cx="57525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cap="all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Досрочное завершение экзамена по </a:t>
            </a:r>
            <a:r>
              <a:rPr lang="ru-RU" altLang="ru-RU" sz="1200" b="1" cap="all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 болезни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2727777" y="3563610"/>
            <a:ext cx="57525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cap="al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Досрочное завершение экзамена по </a:t>
            </a:r>
            <a:r>
              <a:rPr lang="ru-RU" altLang="ru-RU" sz="1200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технической причине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3515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29015</TotalTime>
  <Words>987</Words>
  <Application>Microsoft Office PowerPoint</Application>
  <PresentationFormat>Экран (4:3)</PresentationFormat>
  <Paragraphs>265</Paragraphs>
  <Slides>27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</vt:lpstr>
      <vt:lpstr>Times New Roman</vt:lpstr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Вход участников</vt:lpstr>
      <vt:lpstr>Досрочное завершение экзамена по уважительной  причине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СОТРУДНИКОВ  ПУНКТОВ ПРОВЕДЕНИЯ ЭКЗАМЕНОВ  ДЛЯ ВЫПУСКНИКОВ IX КЛАССОВ</dc:title>
  <dc:creator>lovygina.ui</dc:creator>
  <cp:lastModifiedBy>Мария Яковлева</cp:lastModifiedBy>
  <cp:revision>972</cp:revision>
  <cp:lastPrinted>2019-04-11T07:52:33Z</cp:lastPrinted>
  <dcterms:created xsi:type="dcterms:W3CDTF">2009-04-24T07:03:57Z</dcterms:created>
  <dcterms:modified xsi:type="dcterms:W3CDTF">2022-01-28T13:54:45Z</dcterms:modified>
</cp:coreProperties>
</file>