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4" r:id="rId1"/>
  </p:sldMasterIdLst>
  <p:notesMasterIdLst>
    <p:notesMasterId r:id="rId81"/>
  </p:notesMasterIdLst>
  <p:handoutMasterIdLst>
    <p:handoutMasterId r:id="rId82"/>
  </p:handoutMasterIdLst>
  <p:sldIdLst>
    <p:sldId id="557" r:id="rId2"/>
    <p:sldId id="1246" r:id="rId3"/>
    <p:sldId id="1258" r:id="rId4"/>
    <p:sldId id="1197" r:id="rId5"/>
    <p:sldId id="1269" r:id="rId6"/>
    <p:sldId id="1252" r:id="rId7"/>
    <p:sldId id="1188" r:id="rId8"/>
    <p:sldId id="1200" r:id="rId9"/>
    <p:sldId id="1201" r:id="rId10"/>
    <p:sldId id="1202" r:id="rId11"/>
    <p:sldId id="1203" r:id="rId12"/>
    <p:sldId id="1204" r:id="rId13"/>
    <p:sldId id="1254" r:id="rId14"/>
    <p:sldId id="1270" r:id="rId15"/>
    <p:sldId id="1255" r:id="rId16"/>
    <p:sldId id="1271" r:id="rId17"/>
    <p:sldId id="1272" r:id="rId18"/>
    <p:sldId id="1256" r:id="rId19"/>
    <p:sldId id="1273" r:id="rId20"/>
    <p:sldId id="1260" r:id="rId21"/>
    <p:sldId id="1262" r:id="rId22"/>
    <p:sldId id="1166" r:id="rId23"/>
    <p:sldId id="1205" r:id="rId24"/>
    <p:sldId id="1244" r:id="rId25"/>
    <p:sldId id="1167" r:id="rId26"/>
    <p:sldId id="1207" r:id="rId27"/>
    <p:sldId id="1152" r:id="rId28"/>
    <p:sldId id="1245" r:id="rId29"/>
    <p:sldId id="1214" r:id="rId30"/>
    <p:sldId id="1215" r:id="rId31"/>
    <p:sldId id="1172" r:id="rId32"/>
    <p:sldId id="1173" r:id="rId33"/>
    <p:sldId id="1174" r:id="rId34"/>
    <p:sldId id="1175" r:id="rId35"/>
    <p:sldId id="992" r:id="rId36"/>
    <p:sldId id="980" r:id="rId37"/>
    <p:sldId id="1222" r:id="rId38"/>
    <p:sldId id="1123" r:id="rId39"/>
    <p:sldId id="996" r:id="rId40"/>
    <p:sldId id="1224" r:id="rId41"/>
    <p:sldId id="1176" r:id="rId42"/>
    <p:sldId id="1223" r:id="rId43"/>
    <p:sldId id="999" r:id="rId44"/>
    <p:sldId id="1216" r:id="rId45"/>
    <p:sldId id="1217" r:id="rId46"/>
    <p:sldId id="1218" r:id="rId47"/>
    <p:sldId id="1219" r:id="rId48"/>
    <p:sldId id="1220" r:id="rId49"/>
    <p:sldId id="1221" r:id="rId50"/>
    <p:sldId id="1125" r:id="rId51"/>
    <p:sldId id="1002" r:id="rId52"/>
    <p:sldId id="1003" r:id="rId53"/>
    <p:sldId id="1004" r:id="rId54"/>
    <p:sldId id="1005" r:id="rId55"/>
    <p:sldId id="1007" r:id="rId56"/>
    <p:sldId id="1274" r:id="rId57"/>
    <p:sldId id="1264" r:id="rId58"/>
    <p:sldId id="1275" r:id="rId59"/>
    <p:sldId id="1276" r:id="rId60"/>
    <p:sldId id="1277" r:id="rId61"/>
    <p:sldId id="1278" r:id="rId62"/>
    <p:sldId id="1281" r:id="rId63"/>
    <p:sldId id="1280" r:id="rId64"/>
    <p:sldId id="1279" r:id="rId65"/>
    <p:sldId id="1013" r:id="rId66"/>
    <p:sldId id="1009" r:id="rId67"/>
    <p:sldId id="1179" r:id="rId68"/>
    <p:sldId id="1177" r:id="rId69"/>
    <p:sldId id="1196" r:id="rId70"/>
    <p:sldId id="1225" r:id="rId71"/>
    <p:sldId id="1234" r:id="rId72"/>
    <p:sldId id="1169" r:id="rId73"/>
    <p:sldId id="1235" r:id="rId74"/>
    <p:sldId id="1268" r:id="rId75"/>
    <p:sldId id="1226" r:id="rId76"/>
    <p:sldId id="1236" r:id="rId77"/>
    <p:sldId id="1230" r:id="rId78"/>
    <p:sldId id="1237" r:id="rId79"/>
    <p:sldId id="1238" r:id="rId80"/>
  </p:sldIdLst>
  <p:sldSz cx="9144000" cy="6858000" type="screen4x3"/>
  <p:notesSz cx="6669088"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ovin" initials="G"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E"/>
    <a:srgbClr val="496DA7"/>
    <a:srgbClr val="35688B"/>
    <a:srgbClr val="166824"/>
    <a:srgbClr val="606060"/>
    <a:srgbClr val="700000"/>
    <a:srgbClr val="088DC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6433" autoAdjust="0"/>
  </p:normalViewPr>
  <p:slideViewPr>
    <p:cSldViewPr>
      <p:cViewPr varScale="1">
        <p:scale>
          <a:sx n="116" d="100"/>
          <a:sy n="116" d="100"/>
        </p:scale>
        <p:origin x="14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45EAA-D2E8-4940-8307-25A4711C7EAF}" type="doc">
      <dgm:prSet loTypeId="urn:microsoft.com/office/officeart/2005/8/layout/process1" loCatId="process" qsTypeId="urn:microsoft.com/office/officeart/2005/8/quickstyle/simple1" qsCatId="simple" csTypeId="urn:microsoft.com/office/officeart/2005/8/colors/accent1_2" csCatId="accent1" phldr="1"/>
      <dgm:spPr/>
    </dgm:pt>
    <dgm:pt modelId="{B08698B3-E362-4CF7-86B7-BE52BCC6E8BA}">
      <dgm:prSet phldrT="[Текст]"/>
      <dgm:spPr/>
      <dgm:t>
        <a:bodyPr/>
        <a:lstStyle/>
        <a:p>
          <a:r>
            <a:rPr lang="ru-RU" dirty="0" smtClean="0"/>
            <a:t>Скачивание интернет-пакета </a:t>
          </a:r>
          <a:r>
            <a:rPr lang="ru-RU" b="1" dirty="0" smtClean="0"/>
            <a:t>ДО НАЧАЛА </a:t>
          </a:r>
        </a:p>
        <a:p>
          <a:r>
            <a:rPr lang="ru-RU" dirty="0" err="1" smtClean="0"/>
            <a:t>тех.подготовки</a:t>
          </a:r>
          <a:r>
            <a:rPr lang="ru-RU" dirty="0" smtClean="0"/>
            <a:t> к экзамену</a:t>
          </a:r>
          <a:endParaRPr lang="ru-RU" dirty="0"/>
        </a:p>
      </dgm:t>
    </dgm:pt>
    <dgm:pt modelId="{34F204A0-246A-4B2A-8BAD-2621C2291C13}" type="parTrans" cxnId="{35B3D4CB-A59C-4E4D-8739-15BBBD53E15F}">
      <dgm:prSet/>
      <dgm:spPr/>
      <dgm:t>
        <a:bodyPr/>
        <a:lstStyle/>
        <a:p>
          <a:endParaRPr lang="ru-RU"/>
        </a:p>
      </dgm:t>
    </dgm:pt>
    <dgm:pt modelId="{7BDFC235-40CA-4893-8D25-7BC32E4B4542}" type="sibTrans" cxnId="{35B3D4CB-A59C-4E4D-8739-15BBBD53E15F}">
      <dgm:prSet/>
      <dgm:spPr/>
      <dgm:t>
        <a:bodyPr/>
        <a:lstStyle/>
        <a:p>
          <a:endParaRPr lang="ru-RU"/>
        </a:p>
      </dgm:t>
    </dgm:pt>
    <dgm:pt modelId="{84588C4B-D753-49C0-B4B2-A35F955FE7C0}">
      <dgm:prSet phldrT="[Текст]"/>
      <dgm:spPr/>
      <dgm:t>
        <a:bodyPr/>
        <a:lstStyle/>
        <a:p>
          <a:r>
            <a:rPr lang="ru-RU" dirty="0" smtClean="0"/>
            <a:t>Сохранение на основном и резервном </a:t>
          </a:r>
        </a:p>
        <a:p>
          <a:r>
            <a:rPr lang="ru-RU" dirty="0" err="1" smtClean="0"/>
            <a:t>флеш</a:t>
          </a:r>
          <a:r>
            <a:rPr lang="ru-RU" dirty="0" smtClean="0"/>
            <a:t>-накопителе</a:t>
          </a:r>
          <a:endParaRPr lang="ru-RU" dirty="0"/>
        </a:p>
      </dgm:t>
    </dgm:pt>
    <dgm:pt modelId="{1AE5DE44-9340-4585-8A35-62B88C03FE5D}" type="parTrans" cxnId="{F2D1D755-8568-4ABC-BD4B-AEB211DB95D8}">
      <dgm:prSet/>
      <dgm:spPr/>
      <dgm:t>
        <a:bodyPr/>
        <a:lstStyle/>
        <a:p>
          <a:endParaRPr lang="ru-RU"/>
        </a:p>
      </dgm:t>
    </dgm:pt>
    <dgm:pt modelId="{FC34379A-D01C-4B62-BBE5-5B082FDDCA0C}" type="sibTrans" cxnId="{F2D1D755-8568-4ABC-BD4B-AEB211DB95D8}">
      <dgm:prSet/>
      <dgm:spPr/>
      <dgm:t>
        <a:bodyPr/>
        <a:lstStyle/>
        <a:p>
          <a:endParaRPr lang="ru-RU"/>
        </a:p>
      </dgm:t>
    </dgm:pt>
    <dgm:pt modelId="{915A6A23-0B63-48F9-AC1F-3D52D2FABB08}">
      <dgm:prSet phldrT="[Текст]"/>
      <dgm:spPr/>
      <dgm:t>
        <a:bodyPr/>
        <a:lstStyle/>
        <a:p>
          <a:r>
            <a:rPr lang="ru-RU" dirty="0" smtClean="0"/>
            <a:t>Хранение в сейфе</a:t>
          </a:r>
          <a:endParaRPr lang="ru-RU" dirty="0"/>
        </a:p>
      </dgm:t>
    </dgm:pt>
    <dgm:pt modelId="{DCA883EF-BDA7-4453-8DFC-1FB781267F54}" type="parTrans" cxnId="{C274B4CE-601F-4B85-B822-8D433B49BAB0}">
      <dgm:prSet/>
      <dgm:spPr/>
      <dgm:t>
        <a:bodyPr/>
        <a:lstStyle/>
        <a:p>
          <a:endParaRPr lang="ru-RU"/>
        </a:p>
      </dgm:t>
    </dgm:pt>
    <dgm:pt modelId="{FF0B2EAD-32AA-4764-BCEA-74341C2C6BFD}" type="sibTrans" cxnId="{C274B4CE-601F-4B85-B822-8D433B49BAB0}">
      <dgm:prSet/>
      <dgm:spPr/>
      <dgm:t>
        <a:bodyPr/>
        <a:lstStyle/>
        <a:p>
          <a:endParaRPr lang="ru-RU"/>
        </a:p>
      </dgm:t>
    </dgm:pt>
    <dgm:pt modelId="{E726FE9D-CBD7-4252-9AEF-2F078E6087CF}" type="pres">
      <dgm:prSet presAssocID="{A9C45EAA-D2E8-4940-8307-25A4711C7EAF}" presName="Name0" presStyleCnt="0">
        <dgm:presLayoutVars>
          <dgm:dir/>
          <dgm:resizeHandles val="exact"/>
        </dgm:presLayoutVars>
      </dgm:prSet>
      <dgm:spPr/>
    </dgm:pt>
    <dgm:pt modelId="{5AB01737-31F7-42A1-8B37-118AABFD0F7B}" type="pres">
      <dgm:prSet presAssocID="{B08698B3-E362-4CF7-86B7-BE52BCC6E8BA}" presName="node" presStyleLbl="node1" presStyleIdx="0" presStyleCnt="3" custScaleX="156530">
        <dgm:presLayoutVars>
          <dgm:bulletEnabled val="1"/>
        </dgm:presLayoutVars>
      </dgm:prSet>
      <dgm:spPr/>
      <dgm:t>
        <a:bodyPr/>
        <a:lstStyle/>
        <a:p>
          <a:endParaRPr lang="ru-RU"/>
        </a:p>
      </dgm:t>
    </dgm:pt>
    <dgm:pt modelId="{53833AC6-78C9-42E6-A0A5-A5011E3FC0E9}" type="pres">
      <dgm:prSet presAssocID="{7BDFC235-40CA-4893-8D25-7BC32E4B4542}" presName="sibTrans" presStyleLbl="sibTrans2D1" presStyleIdx="0" presStyleCnt="2"/>
      <dgm:spPr/>
      <dgm:t>
        <a:bodyPr/>
        <a:lstStyle/>
        <a:p>
          <a:endParaRPr lang="ru-RU"/>
        </a:p>
      </dgm:t>
    </dgm:pt>
    <dgm:pt modelId="{75841A71-A4A9-4504-937B-FBC2B2D5D258}" type="pres">
      <dgm:prSet presAssocID="{7BDFC235-40CA-4893-8D25-7BC32E4B4542}" presName="connectorText" presStyleLbl="sibTrans2D1" presStyleIdx="0" presStyleCnt="2"/>
      <dgm:spPr/>
      <dgm:t>
        <a:bodyPr/>
        <a:lstStyle/>
        <a:p>
          <a:endParaRPr lang="ru-RU"/>
        </a:p>
      </dgm:t>
    </dgm:pt>
    <dgm:pt modelId="{C8BF35FF-6E26-43E2-AF92-4103593BEC19}" type="pres">
      <dgm:prSet presAssocID="{84588C4B-D753-49C0-B4B2-A35F955FE7C0}" presName="node" presStyleLbl="node1" presStyleIdx="1" presStyleCnt="3">
        <dgm:presLayoutVars>
          <dgm:bulletEnabled val="1"/>
        </dgm:presLayoutVars>
      </dgm:prSet>
      <dgm:spPr/>
      <dgm:t>
        <a:bodyPr/>
        <a:lstStyle/>
        <a:p>
          <a:endParaRPr lang="ru-RU"/>
        </a:p>
      </dgm:t>
    </dgm:pt>
    <dgm:pt modelId="{6E6E30F8-79C2-4266-9E59-7F69422BFB7A}" type="pres">
      <dgm:prSet presAssocID="{FC34379A-D01C-4B62-BBE5-5B082FDDCA0C}" presName="sibTrans" presStyleLbl="sibTrans2D1" presStyleIdx="1" presStyleCnt="2"/>
      <dgm:spPr/>
      <dgm:t>
        <a:bodyPr/>
        <a:lstStyle/>
        <a:p>
          <a:endParaRPr lang="ru-RU"/>
        </a:p>
      </dgm:t>
    </dgm:pt>
    <dgm:pt modelId="{BF272517-88D2-4E3F-ADD0-3FE17BDA8F5A}" type="pres">
      <dgm:prSet presAssocID="{FC34379A-D01C-4B62-BBE5-5B082FDDCA0C}" presName="connectorText" presStyleLbl="sibTrans2D1" presStyleIdx="1" presStyleCnt="2"/>
      <dgm:spPr/>
      <dgm:t>
        <a:bodyPr/>
        <a:lstStyle/>
        <a:p>
          <a:endParaRPr lang="ru-RU"/>
        </a:p>
      </dgm:t>
    </dgm:pt>
    <dgm:pt modelId="{A500C214-96D7-477C-932E-05CFA82C390F}" type="pres">
      <dgm:prSet presAssocID="{915A6A23-0B63-48F9-AC1F-3D52D2FABB08}" presName="node" presStyleLbl="node1" presStyleIdx="2" presStyleCnt="3">
        <dgm:presLayoutVars>
          <dgm:bulletEnabled val="1"/>
        </dgm:presLayoutVars>
      </dgm:prSet>
      <dgm:spPr/>
      <dgm:t>
        <a:bodyPr/>
        <a:lstStyle/>
        <a:p>
          <a:endParaRPr lang="ru-RU"/>
        </a:p>
      </dgm:t>
    </dgm:pt>
  </dgm:ptLst>
  <dgm:cxnLst>
    <dgm:cxn modelId="{307DF465-06F9-4D17-BA42-1FD6BE2072E0}" type="presOf" srcId="{A9C45EAA-D2E8-4940-8307-25A4711C7EAF}" destId="{E726FE9D-CBD7-4252-9AEF-2F078E6087CF}" srcOrd="0" destOrd="0" presId="urn:microsoft.com/office/officeart/2005/8/layout/process1"/>
    <dgm:cxn modelId="{35B3D4CB-A59C-4E4D-8739-15BBBD53E15F}" srcId="{A9C45EAA-D2E8-4940-8307-25A4711C7EAF}" destId="{B08698B3-E362-4CF7-86B7-BE52BCC6E8BA}" srcOrd="0" destOrd="0" parTransId="{34F204A0-246A-4B2A-8BAD-2621C2291C13}" sibTransId="{7BDFC235-40CA-4893-8D25-7BC32E4B4542}"/>
    <dgm:cxn modelId="{FE4611C5-FC79-443D-8833-1C05DA7030CB}" type="presOf" srcId="{84588C4B-D753-49C0-B4B2-A35F955FE7C0}" destId="{C8BF35FF-6E26-43E2-AF92-4103593BEC19}" srcOrd="0" destOrd="0" presId="urn:microsoft.com/office/officeart/2005/8/layout/process1"/>
    <dgm:cxn modelId="{127D48E0-E70F-42E7-9734-87440D9CB7E9}" type="presOf" srcId="{915A6A23-0B63-48F9-AC1F-3D52D2FABB08}" destId="{A500C214-96D7-477C-932E-05CFA82C390F}" srcOrd="0" destOrd="0" presId="urn:microsoft.com/office/officeart/2005/8/layout/process1"/>
    <dgm:cxn modelId="{92EA3403-7430-4AF2-84D8-803647E83043}" type="presOf" srcId="{B08698B3-E362-4CF7-86B7-BE52BCC6E8BA}" destId="{5AB01737-31F7-42A1-8B37-118AABFD0F7B}" srcOrd="0" destOrd="0" presId="urn:microsoft.com/office/officeart/2005/8/layout/process1"/>
    <dgm:cxn modelId="{3F2831EB-328C-4AE3-B805-1841B3902150}" type="presOf" srcId="{7BDFC235-40CA-4893-8D25-7BC32E4B4542}" destId="{75841A71-A4A9-4504-937B-FBC2B2D5D258}" srcOrd="1" destOrd="0" presId="urn:microsoft.com/office/officeart/2005/8/layout/process1"/>
    <dgm:cxn modelId="{DF9FAC63-1AF8-4FF5-9B38-82B23E7251F7}" type="presOf" srcId="{7BDFC235-40CA-4893-8D25-7BC32E4B4542}" destId="{53833AC6-78C9-42E6-A0A5-A5011E3FC0E9}" srcOrd="0" destOrd="0" presId="urn:microsoft.com/office/officeart/2005/8/layout/process1"/>
    <dgm:cxn modelId="{ED909827-E764-4B6A-A638-72662BC57797}" type="presOf" srcId="{FC34379A-D01C-4B62-BBE5-5B082FDDCA0C}" destId="{6E6E30F8-79C2-4266-9E59-7F69422BFB7A}" srcOrd="0" destOrd="0" presId="urn:microsoft.com/office/officeart/2005/8/layout/process1"/>
    <dgm:cxn modelId="{C274B4CE-601F-4B85-B822-8D433B49BAB0}" srcId="{A9C45EAA-D2E8-4940-8307-25A4711C7EAF}" destId="{915A6A23-0B63-48F9-AC1F-3D52D2FABB08}" srcOrd="2" destOrd="0" parTransId="{DCA883EF-BDA7-4453-8DFC-1FB781267F54}" sibTransId="{FF0B2EAD-32AA-4764-BCEA-74341C2C6BFD}"/>
    <dgm:cxn modelId="{F2D1D755-8568-4ABC-BD4B-AEB211DB95D8}" srcId="{A9C45EAA-D2E8-4940-8307-25A4711C7EAF}" destId="{84588C4B-D753-49C0-B4B2-A35F955FE7C0}" srcOrd="1" destOrd="0" parTransId="{1AE5DE44-9340-4585-8A35-62B88C03FE5D}" sibTransId="{FC34379A-D01C-4B62-BBE5-5B082FDDCA0C}"/>
    <dgm:cxn modelId="{094D60AB-559F-4B5F-A553-D35C3FF584AF}" type="presOf" srcId="{FC34379A-D01C-4B62-BBE5-5B082FDDCA0C}" destId="{BF272517-88D2-4E3F-ADD0-3FE17BDA8F5A}" srcOrd="1" destOrd="0" presId="urn:microsoft.com/office/officeart/2005/8/layout/process1"/>
    <dgm:cxn modelId="{A5C9D42A-10E5-4392-877F-ECE7FF826EF1}" type="presParOf" srcId="{E726FE9D-CBD7-4252-9AEF-2F078E6087CF}" destId="{5AB01737-31F7-42A1-8B37-118AABFD0F7B}" srcOrd="0" destOrd="0" presId="urn:microsoft.com/office/officeart/2005/8/layout/process1"/>
    <dgm:cxn modelId="{2CE1D356-B20E-4D65-A767-ABE0F34ED3CC}" type="presParOf" srcId="{E726FE9D-CBD7-4252-9AEF-2F078E6087CF}" destId="{53833AC6-78C9-42E6-A0A5-A5011E3FC0E9}" srcOrd="1" destOrd="0" presId="urn:microsoft.com/office/officeart/2005/8/layout/process1"/>
    <dgm:cxn modelId="{221D0B81-2022-45F7-85DB-2162DD52E291}" type="presParOf" srcId="{53833AC6-78C9-42E6-A0A5-A5011E3FC0E9}" destId="{75841A71-A4A9-4504-937B-FBC2B2D5D258}" srcOrd="0" destOrd="0" presId="urn:microsoft.com/office/officeart/2005/8/layout/process1"/>
    <dgm:cxn modelId="{E8183300-36F7-4FBF-B763-7DCE82ABB856}" type="presParOf" srcId="{E726FE9D-CBD7-4252-9AEF-2F078E6087CF}" destId="{C8BF35FF-6E26-43E2-AF92-4103593BEC19}" srcOrd="2" destOrd="0" presId="urn:microsoft.com/office/officeart/2005/8/layout/process1"/>
    <dgm:cxn modelId="{18DB8D09-DFC5-4C1A-B687-4AAD7201D091}" type="presParOf" srcId="{E726FE9D-CBD7-4252-9AEF-2F078E6087CF}" destId="{6E6E30F8-79C2-4266-9E59-7F69422BFB7A}" srcOrd="3" destOrd="0" presId="urn:microsoft.com/office/officeart/2005/8/layout/process1"/>
    <dgm:cxn modelId="{128864C8-EE69-490B-935A-F7BABBFC8932}" type="presParOf" srcId="{6E6E30F8-79C2-4266-9E59-7F69422BFB7A}" destId="{BF272517-88D2-4E3F-ADD0-3FE17BDA8F5A}" srcOrd="0" destOrd="0" presId="urn:microsoft.com/office/officeart/2005/8/layout/process1"/>
    <dgm:cxn modelId="{19574922-4448-40C4-8BCE-0F4AAFE0B186}" type="presParOf" srcId="{E726FE9D-CBD7-4252-9AEF-2F078E6087CF}" destId="{A500C214-96D7-477C-932E-05CFA82C390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50501E-42A2-496F-8BA4-6A75717728B8}" type="doc">
      <dgm:prSet loTypeId="urn:microsoft.com/office/officeart/2005/8/layout/chevron1" loCatId="process" qsTypeId="urn:microsoft.com/office/officeart/2005/8/quickstyle/simple1#8" qsCatId="simple" csTypeId="urn:microsoft.com/office/officeart/2005/8/colors/accent1_2#9" csCatId="accent1" phldr="1"/>
      <dgm:spPr/>
      <dgm:t>
        <a:bodyPr/>
        <a:lstStyle/>
        <a:p>
          <a:endParaRPr lang="ru-RU"/>
        </a:p>
      </dgm:t>
    </dgm:pt>
    <dgm:pt modelId="{195DD8B8-3341-427B-96E7-098BBBFA0003}" type="pres">
      <dgm:prSet presAssocID="{0150501E-42A2-496F-8BA4-6A75717728B8}" presName="Name0" presStyleCnt="0">
        <dgm:presLayoutVars>
          <dgm:dir/>
          <dgm:animLvl val="lvl"/>
          <dgm:resizeHandles val="exact"/>
        </dgm:presLayoutVars>
      </dgm:prSet>
      <dgm:spPr/>
      <dgm:t>
        <a:bodyPr/>
        <a:lstStyle/>
        <a:p>
          <a:endParaRPr lang="ru-RU"/>
        </a:p>
      </dgm:t>
    </dgm:pt>
  </dgm:ptLst>
  <dgm:cxnLst>
    <dgm:cxn modelId="{DE641A50-3A4D-4AAA-A013-AA183A4D691B}" type="presOf" srcId="{0150501E-42A2-496F-8BA4-6A75717728B8}" destId="{195DD8B8-3341-427B-96E7-098BBBFA0003}"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C8B3B-283E-49F2-AD39-1BE2CB7434C2}" type="doc">
      <dgm:prSet loTypeId="urn:microsoft.com/office/officeart/2005/8/layout/chevron2" loCatId="list" qsTypeId="urn:microsoft.com/office/officeart/2005/8/quickstyle/simple1#9" qsCatId="simple" csTypeId="urn:microsoft.com/office/officeart/2005/8/colors/accent1_2#10" csCatId="accent1" phldr="1"/>
      <dgm:spPr/>
      <dgm:t>
        <a:bodyPr/>
        <a:lstStyle/>
        <a:p>
          <a:endParaRPr lang="ru-RU"/>
        </a:p>
      </dgm:t>
    </dgm:pt>
    <dgm:pt modelId="{CB5A23BE-C680-4689-B604-3488EB3B3AC3}">
      <dgm:prSet phldrT="[Текст]"/>
      <dgm:spPr>
        <a:solidFill>
          <a:srgbClr val="0070C0"/>
        </a:solidFill>
      </dgm:spPr>
      <dgm:t>
        <a:bodyPr/>
        <a:lstStyle/>
        <a:p>
          <a:r>
            <a:rPr lang="ru-RU" dirty="0" smtClean="0"/>
            <a:t>1</a:t>
          </a:r>
          <a:endParaRPr lang="ru-RU" dirty="0"/>
        </a:p>
      </dgm:t>
    </dgm:pt>
    <dgm:pt modelId="{7D0DC8A6-4CE9-4A3D-954A-FBACB4DE7DB3}" type="parTrans" cxnId="{70D54BBF-8EB0-4423-884D-9CD16C3F77A3}">
      <dgm:prSet/>
      <dgm:spPr/>
      <dgm:t>
        <a:bodyPr/>
        <a:lstStyle/>
        <a:p>
          <a:endParaRPr lang="ru-RU"/>
        </a:p>
      </dgm:t>
    </dgm:pt>
    <dgm:pt modelId="{CCFBD72B-DC03-45C9-9265-15CAA7547502}" type="sibTrans" cxnId="{70D54BBF-8EB0-4423-884D-9CD16C3F77A3}">
      <dgm:prSet/>
      <dgm:spPr/>
      <dgm:t>
        <a:bodyPr/>
        <a:lstStyle/>
        <a:p>
          <a:endParaRPr lang="ru-RU"/>
        </a:p>
      </dgm:t>
    </dgm:pt>
    <dgm:pt modelId="{5E6E2C58-2C6C-4115-A436-DB693C5AF8D4}">
      <dgm:prSet phldrT="[Текст]"/>
      <dgm:spPr>
        <a:ln>
          <a:solidFill>
            <a:srgbClr val="0070C0"/>
          </a:solidFill>
        </a:ln>
      </dgm:spPr>
      <dgm:t>
        <a:bodyPr/>
        <a:lstStyle/>
        <a:p>
          <a:r>
            <a:rPr lang="ru-RU" dirty="0" smtClean="0">
              <a:solidFill>
                <a:srgbClr val="005E9E"/>
              </a:solidFill>
              <a:latin typeface="Cambria" panose="02040503050406030204" pitchFamily="18" charset="0"/>
              <a:ea typeface="Cambria" panose="02040503050406030204" pitchFamily="18" charset="0"/>
            </a:rPr>
            <a:t>Скачивание ключа доступа к ЭМ в 9.30</a:t>
          </a:r>
          <a:endParaRPr lang="ru-RU" dirty="0">
            <a:solidFill>
              <a:srgbClr val="005E9E"/>
            </a:solidFill>
            <a:latin typeface="Cambria" panose="02040503050406030204" pitchFamily="18" charset="0"/>
            <a:ea typeface="Cambria" panose="02040503050406030204" pitchFamily="18" charset="0"/>
          </a:endParaRPr>
        </a:p>
      </dgm:t>
    </dgm:pt>
    <dgm:pt modelId="{B8B38B19-6D01-482A-97B7-97761A1BFA68}" type="parTrans" cxnId="{4D350DB1-0A4E-45B4-A809-A3F12311779E}">
      <dgm:prSet/>
      <dgm:spPr/>
      <dgm:t>
        <a:bodyPr/>
        <a:lstStyle/>
        <a:p>
          <a:endParaRPr lang="ru-RU"/>
        </a:p>
      </dgm:t>
    </dgm:pt>
    <dgm:pt modelId="{EADB95D1-6488-43EF-9682-DEDC9D620A9B}" type="sibTrans" cxnId="{4D350DB1-0A4E-45B4-A809-A3F12311779E}">
      <dgm:prSet/>
      <dgm:spPr/>
      <dgm:t>
        <a:bodyPr/>
        <a:lstStyle/>
        <a:p>
          <a:endParaRPr lang="ru-RU"/>
        </a:p>
      </dgm:t>
    </dgm:pt>
    <dgm:pt modelId="{1023EC32-6B61-4DD3-A858-D3E4AF61E9AC}">
      <dgm:prSet phldrT="[Текст]"/>
      <dgm:spPr>
        <a:solidFill>
          <a:srgbClr val="0070C0"/>
        </a:solidFill>
      </dgm:spPr>
      <dgm:t>
        <a:bodyPr/>
        <a:lstStyle/>
        <a:p>
          <a:r>
            <a:rPr lang="ru-RU" dirty="0" smtClean="0"/>
            <a:t>2</a:t>
          </a:r>
          <a:endParaRPr lang="ru-RU" dirty="0"/>
        </a:p>
      </dgm:t>
    </dgm:pt>
    <dgm:pt modelId="{F1164BA4-37B7-43C3-B4F1-DDD2F9B09B56}" type="parTrans" cxnId="{EC6A557A-01A7-4844-BFB8-36F5A4A3A126}">
      <dgm:prSet/>
      <dgm:spPr/>
      <dgm:t>
        <a:bodyPr/>
        <a:lstStyle/>
        <a:p>
          <a:endParaRPr lang="ru-RU"/>
        </a:p>
      </dgm:t>
    </dgm:pt>
    <dgm:pt modelId="{62104547-21D0-445F-B03D-A0DAE0C8FCB1}" type="sibTrans" cxnId="{EC6A557A-01A7-4844-BFB8-36F5A4A3A126}">
      <dgm:prSet/>
      <dgm:spPr/>
      <dgm:t>
        <a:bodyPr/>
        <a:lstStyle/>
        <a:p>
          <a:endParaRPr lang="ru-RU"/>
        </a:p>
      </dgm:t>
    </dgm:pt>
    <dgm:pt modelId="{77C24FA6-2141-4283-ACD5-B5764B1054CD}">
      <dgm:prSet phldrT="[Текст]"/>
      <dgm:spPr>
        <a:ln>
          <a:solidFill>
            <a:srgbClr val="0070C0"/>
          </a:solidFill>
        </a:ln>
      </dgm:spPr>
      <dgm:t>
        <a:bodyPr/>
        <a:lstStyle/>
        <a:p>
          <a:r>
            <a:rPr lang="ru-RU" dirty="0" smtClean="0">
              <a:solidFill>
                <a:srgbClr val="005E9E"/>
              </a:solidFill>
              <a:latin typeface="Cambria" panose="02040503050406030204" pitchFamily="18" charset="0"/>
              <a:ea typeface="Cambria" panose="02040503050406030204" pitchFamily="18" charset="0"/>
            </a:rPr>
            <a:t>Загрузка ключа доступа к ЭМ на станции записи ответов в каждой аудитории проведения и на станции организатора в аудиториях подготовки</a:t>
          </a:r>
          <a:endParaRPr lang="ru-RU" dirty="0">
            <a:solidFill>
              <a:srgbClr val="005E9E"/>
            </a:solidFill>
            <a:latin typeface="Cambria" panose="02040503050406030204" pitchFamily="18" charset="0"/>
            <a:ea typeface="Cambria" panose="02040503050406030204" pitchFamily="18" charset="0"/>
          </a:endParaRPr>
        </a:p>
      </dgm:t>
    </dgm:pt>
    <dgm:pt modelId="{5768ECE1-F41C-42A5-A681-2EDF033A40B2}" type="parTrans" cxnId="{C166AE59-FD22-40C4-9DD1-235E1C7D70A2}">
      <dgm:prSet/>
      <dgm:spPr/>
      <dgm:t>
        <a:bodyPr/>
        <a:lstStyle/>
        <a:p>
          <a:endParaRPr lang="ru-RU"/>
        </a:p>
      </dgm:t>
    </dgm:pt>
    <dgm:pt modelId="{346959FF-DEFB-4973-A07F-97AC79633AD4}" type="sibTrans" cxnId="{C166AE59-FD22-40C4-9DD1-235E1C7D70A2}">
      <dgm:prSet/>
      <dgm:spPr/>
      <dgm:t>
        <a:bodyPr/>
        <a:lstStyle/>
        <a:p>
          <a:endParaRPr lang="ru-RU"/>
        </a:p>
      </dgm:t>
    </dgm:pt>
    <dgm:pt modelId="{3A5D3118-4F7F-456E-8227-CCD1086BA787}">
      <dgm:prSet phldrT="[Текст]"/>
      <dgm:spPr>
        <a:solidFill>
          <a:srgbClr val="0070C0"/>
        </a:solidFill>
      </dgm:spPr>
      <dgm:t>
        <a:bodyPr/>
        <a:lstStyle/>
        <a:p>
          <a:r>
            <a:rPr lang="ru-RU" dirty="0" smtClean="0"/>
            <a:t>3</a:t>
          </a:r>
          <a:endParaRPr lang="ru-RU" dirty="0"/>
        </a:p>
      </dgm:t>
    </dgm:pt>
    <dgm:pt modelId="{E15AB79D-FCAC-43EE-BD31-7C0E5855DE7F}" type="parTrans" cxnId="{A4614B0E-632A-4271-B919-0D3C84C37706}">
      <dgm:prSet/>
      <dgm:spPr/>
      <dgm:t>
        <a:bodyPr/>
        <a:lstStyle/>
        <a:p>
          <a:endParaRPr lang="ru-RU"/>
        </a:p>
      </dgm:t>
    </dgm:pt>
    <dgm:pt modelId="{6D71155C-AA0E-4531-952E-EAD3A283DD83}" type="sibTrans" cxnId="{A4614B0E-632A-4271-B919-0D3C84C37706}">
      <dgm:prSet/>
      <dgm:spPr/>
      <dgm:t>
        <a:bodyPr/>
        <a:lstStyle/>
        <a:p>
          <a:endParaRPr lang="ru-RU"/>
        </a:p>
      </dgm:t>
    </dgm:pt>
    <dgm:pt modelId="{D9FC18EF-9160-4CA8-841D-F9662AFB6422}">
      <dgm:prSet phldrT="[Текст]"/>
      <dgm:spPr>
        <a:ln>
          <a:solidFill>
            <a:srgbClr val="0070C0"/>
          </a:solidFill>
        </a:ln>
      </dgm:spPr>
      <dgm:t>
        <a:bodyPr/>
        <a:lstStyle/>
        <a:p>
          <a:r>
            <a:rPr lang="ru-RU" dirty="0" smtClean="0">
              <a:solidFill>
                <a:srgbClr val="005E9E"/>
              </a:solidFill>
              <a:latin typeface="Cambria" panose="02040503050406030204" pitchFamily="18" charset="0"/>
              <a:ea typeface="Cambria" panose="02040503050406030204" pitchFamily="18" charset="0"/>
            </a:rPr>
            <a:t>Активация ключа доступа к ЭМ на станциях записи ответов в каждой аудитории проведения и на станции организатора в аудиториях подготовки</a:t>
          </a:r>
          <a:endParaRPr lang="ru-RU" dirty="0">
            <a:solidFill>
              <a:srgbClr val="005E9E"/>
            </a:solidFill>
            <a:latin typeface="Cambria" panose="02040503050406030204" pitchFamily="18" charset="0"/>
            <a:ea typeface="Cambria" panose="02040503050406030204" pitchFamily="18" charset="0"/>
          </a:endParaRPr>
        </a:p>
      </dgm:t>
    </dgm:pt>
    <dgm:pt modelId="{9D23F7A5-66F2-47E0-ADE3-ED00E48A8E26}" type="parTrans" cxnId="{1D828730-3E16-4DED-9BE8-FC936299D64D}">
      <dgm:prSet/>
      <dgm:spPr/>
      <dgm:t>
        <a:bodyPr/>
        <a:lstStyle/>
        <a:p>
          <a:endParaRPr lang="ru-RU"/>
        </a:p>
      </dgm:t>
    </dgm:pt>
    <dgm:pt modelId="{CA1D010C-2136-45D6-B10F-4A1F8E80B112}" type="sibTrans" cxnId="{1D828730-3E16-4DED-9BE8-FC936299D64D}">
      <dgm:prSet/>
      <dgm:spPr/>
      <dgm:t>
        <a:bodyPr/>
        <a:lstStyle/>
        <a:p>
          <a:endParaRPr lang="ru-RU"/>
        </a:p>
      </dgm:t>
    </dgm:pt>
    <dgm:pt modelId="{233D697A-1417-4D2D-B062-89ECE1EBC9CB}" type="pres">
      <dgm:prSet presAssocID="{3B4C8B3B-283E-49F2-AD39-1BE2CB7434C2}" presName="linearFlow" presStyleCnt="0">
        <dgm:presLayoutVars>
          <dgm:dir/>
          <dgm:animLvl val="lvl"/>
          <dgm:resizeHandles val="exact"/>
        </dgm:presLayoutVars>
      </dgm:prSet>
      <dgm:spPr/>
      <dgm:t>
        <a:bodyPr/>
        <a:lstStyle/>
        <a:p>
          <a:endParaRPr lang="ru-RU"/>
        </a:p>
      </dgm:t>
    </dgm:pt>
    <dgm:pt modelId="{82DB6965-B96D-4D94-AAC1-BE01B274DB10}" type="pres">
      <dgm:prSet presAssocID="{CB5A23BE-C680-4689-B604-3488EB3B3AC3}" presName="composite" presStyleCnt="0"/>
      <dgm:spPr/>
    </dgm:pt>
    <dgm:pt modelId="{52BCA8E1-ABC5-400D-A0B3-B88CFEDAA284}" type="pres">
      <dgm:prSet presAssocID="{CB5A23BE-C680-4689-B604-3488EB3B3AC3}" presName="parentText" presStyleLbl="alignNode1" presStyleIdx="0" presStyleCnt="3">
        <dgm:presLayoutVars>
          <dgm:chMax val="1"/>
          <dgm:bulletEnabled val="1"/>
        </dgm:presLayoutVars>
      </dgm:prSet>
      <dgm:spPr/>
      <dgm:t>
        <a:bodyPr/>
        <a:lstStyle/>
        <a:p>
          <a:endParaRPr lang="ru-RU"/>
        </a:p>
      </dgm:t>
    </dgm:pt>
    <dgm:pt modelId="{C98DA9C1-C28F-451C-B3CC-465387438DA5}" type="pres">
      <dgm:prSet presAssocID="{CB5A23BE-C680-4689-B604-3488EB3B3AC3}" presName="descendantText" presStyleLbl="alignAcc1" presStyleIdx="0" presStyleCnt="3">
        <dgm:presLayoutVars>
          <dgm:bulletEnabled val="1"/>
        </dgm:presLayoutVars>
      </dgm:prSet>
      <dgm:spPr/>
      <dgm:t>
        <a:bodyPr/>
        <a:lstStyle/>
        <a:p>
          <a:endParaRPr lang="ru-RU"/>
        </a:p>
      </dgm:t>
    </dgm:pt>
    <dgm:pt modelId="{1CD31963-1705-46FD-AA1A-43308133F108}" type="pres">
      <dgm:prSet presAssocID="{CCFBD72B-DC03-45C9-9265-15CAA7547502}" presName="sp" presStyleCnt="0"/>
      <dgm:spPr/>
    </dgm:pt>
    <dgm:pt modelId="{13E4D19A-0A6D-4338-AC4F-15499ADC22EC}" type="pres">
      <dgm:prSet presAssocID="{1023EC32-6B61-4DD3-A858-D3E4AF61E9AC}" presName="composite" presStyleCnt="0"/>
      <dgm:spPr/>
    </dgm:pt>
    <dgm:pt modelId="{41D27B5D-4946-4C52-8D57-AA1FDA441CA5}" type="pres">
      <dgm:prSet presAssocID="{1023EC32-6B61-4DD3-A858-D3E4AF61E9AC}" presName="parentText" presStyleLbl="alignNode1" presStyleIdx="1" presStyleCnt="3">
        <dgm:presLayoutVars>
          <dgm:chMax val="1"/>
          <dgm:bulletEnabled val="1"/>
        </dgm:presLayoutVars>
      </dgm:prSet>
      <dgm:spPr/>
      <dgm:t>
        <a:bodyPr/>
        <a:lstStyle/>
        <a:p>
          <a:endParaRPr lang="ru-RU"/>
        </a:p>
      </dgm:t>
    </dgm:pt>
    <dgm:pt modelId="{8A5653B8-BF68-43B1-86F5-25D3C611B37A}" type="pres">
      <dgm:prSet presAssocID="{1023EC32-6B61-4DD3-A858-D3E4AF61E9AC}" presName="descendantText" presStyleLbl="alignAcc1" presStyleIdx="1" presStyleCnt="3">
        <dgm:presLayoutVars>
          <dgm:bulletEnabled val="1"/>
        </dgm:presLayoutVars>
      </dgm:prSet>
      <dgm:spPr/>
      <dgm:t>
        <a:bodyPr/>
        <a:lstStyle/>
        <a:p>
          <a:endParaRPr lang="ru-RU"/>
        </a:p>
      </dgm:t>
    </dgm:pt>
    <dgm:pt modelId="{7B915339-F2C1-4061-8B65-76916915F0FC}" type="pres">
      <dgm:prSet presAssocID="{62104547-21D0-445F-B03D-A0DAE0C8FCB1}" presName="sp" presStyleCnt="0"/>
      <dgm:spPr/>
    </dgm:pt>
    <dgm:pt modelId="{B6D4928C-ECD3-4AED-A9DA-E9811D18746F}" type="pres">
      <dgm:prSet presAssocID="{3A5D3118-4F7F-456E-8227-CCD1086BA787}" presName="composite" presStyleCnt="0"/>
      <dgm:spPr/>
    </dgm:pt>
    <dgm:pt modelId="{A11AC1EA-7C4B-47EF-9C7E-CEB8A51C6FA4}" type="pres">
      <dgm:prSet presAssocID="{3A5D3118-4F7F-456E-8227-CCD1086BA787}" presName="parentText" presStyleLbl="alignNode1" presStyleIdx="2" presStyleCnt="3">
        <dgm:presLayoutVars>
          <dgm:chMax val="1"/>
          <dgm:bulletEnabled val="1"/>
        </dgm:presLayoutVars>
      </dgm:prSet>
      <dgm:spPr/>
      <dgm:t>
        <a:bodyPr/>
        <a:lstStyle/>
        <a:p>
          <a:endParaRPr lang="ru-RU"/>
        </a:p>
      </dgm:t>
    </dgm:pt>
    <dgm:pt modelId="{E5D0A532-88F3-43DA-AC32-EA4511194167}" type="pres">
      <dgm:prSet presAssocID="{3A5D3118-4F7F-456E-8227-CCD1086BA787}" presName="descendantText" presStyleLbl="alignAcc1" presStyleIdx="2" presStyleCnt="3">
        <dgm:presLayoutVars>
          <dgm:bulletEnabled val="1"/>
        </dgm:presLayoutVars>
      </dgm:prSet>
      <dgm:spPr/>
      <dgm:t>
        <a:bodyPr/>
        <a:lstStyle/>
        <a:p>
          <a:endParaRPr lang="ru-RU"/>
        </a:p>
      </dgm:t>
    </dgm:pt>
  </dgm:ptLst>
  <dgm:cxnLst>
    <dgm:cxn modelId="{F93508A2-193B-4F65-B744-0DD14551DA7E}" type="presOf" srcId="{3A5D3118-4F7F-456E-8227-CCD1086BA787}" destId="{A11AC1EA-7C4B-47EF-9C7E-CEB8A51C6FA4}" srcOrd="0" destOrd="0" presId="urn:microsoft.com/office/officeart/2005/8/layout/chevron2"/>
    <dgm:cxn modelId="{238A43D0-DA05-4932-9AE1-054B64B466C4}" type="presOf" srcId="{CB5A23BE-C680-4689-B604-3488EB3B3AC3}" destId="{52BCA8E1-ABC5-400D-A0B3-B88CFEDAA284}" srcOrd="0" destOrd="0" presId="urn:microsoft.com/office/officeart/2005/8/layout/chevron2"/>
    <dgm:cxn modelId="{6277043F-F8AD-404A-B13F-D2D73DDFBF0D}" type="presOf" srcId="{77C24FA6-2141-4283-ACD5-B5764B1054CD}" destId="{8A5653B8-BF68-43B1-86F5-25D3C611B37A}" srcOrd="0" destOrd="0" presId="urn:microsoft.com/office/officeart/2005/8/layout/chevron2"/>
    <dgm:cxn modelId="{4D350DB1-0A4E-45B4-A809-A3F12311779E}" srcId="{CB5A23BE-C680-4689-B604-3488EB3B3AC3}" destId="{5E6E2C58-2C6C-4115-A436-DB693C5AF8D4}" srcOrd="0" destOrd="0" parTransId="{B8B38B19-6D01-482A-97B7-97761A1BFA68}" sibTransId="{EADB95D1-6488-43EF-9682-DEDC9D620A9B}"/>
    <dgm:cxn modelId="{55D11B7B-E944-4D8B-BB58-DB988F71F199}" type="presOf" srcId="{3B4C8B3B-283E-49F2-AD39-1BE2CB7434C2}" destId="{233D697A-1417-4D2D-B062-89ECE1EBC9CB}" srcOrd="0" destOrd="0" presId="urn:microsoft.com/office/officeart/2005/8/layout/chevron2"/>
    <dgm:cxn modelId="{A4614B0E-632A-4271-B919-0D3C84C37706}" srcId="{3B4C8B3B-283E-49F2-AD39-1BE2CB7434C2}" destId="{3A5D3118-4F7F-456E-8227-CCD1086BA787}" srcOrd="2" destOrd="0" parTransId="{E15AB79D-FCAC-43EE-BD31-7C0E5855DE7F}" sibTransId="{6D71155C-AA0E-4531-952E-EAD3A283DD83}"/>
    <dgm:cxn modelId="{51B983EB-1294-4211-8B75-5E38B54A5BDA}" type="presOf" srcId="{D9FC18EF-9160-4CA8-841D-F9662AFB6422}" destId="{E5D0A532-88F3-43DA-AC32-EA4511194167}" srcOrd="0" destOrd="0" presId="urn:microsoft.com/office/officeart/2005/8/layout/chevron2"/>
    <dgm:cxn modelId="{1D828730-3E16-4DED-9BE8-FC936299D64D}" srcId="{3A5D3118-4F7F-456E-8227-CCD1086BA787}" destId="{D9FC18EF-9160-4CA8-841D-F9662AFB6422}" srcOrd="0" destOrd="0" parTransId="{9D23F7A5-66F2-47E0-ADE3-ED00E48A8E26}" sibTransId="{CA1D010C-2136-45D6-B10F-4A1F8E80B112}"/>
    <dgm:cxn modelId="{C166AE59-FD22-40C4-9DD1-235E1C7D70A2}" srcId="{1023EC32-6B61-4DD3-A858-D3E4AF61E9AC}" destId="{77C24FA6-2141-4283-ACD5-B5764B1054CD}" srcOrd="0" destOrd="0" parTransId="{5768ECE1-F41C-42A5-A681-2EDF033A40B2}" sibTransId="{346959FF-DEFB-4973-A07F-97AC79633AD4}"/>
    <dgm:cxn modelId="{935A0701-294C-4B9F-B27E-ECDEA3DC9574}" type="presOf" srcId="{5E6E2C58-2C6C-4115-A436-DB693C5AF8D4}" destId="{C98DA9C1-C28F-451C-B3CC-465387438DA5}" srcOrd="0" destOrd="0" presId="urn:microsoft.com/office/officeart/2005/8/layout/chevron2"/>
    <dgm:cxn modelId="{7B582636-781D-4AE7-B7C9-296064FC23F1}" type="presOf" srcId="{1023EC32-6B61-4DD3-A858-D3E4AF61E9AC}" destId="{41D27B5D-4946-4C52-8D57-AA1FDA441CA5}" srcOrd="0" destOrd="0" presId="urn:microsoft.com/office/officeart/2005/8/layout/chevron2"/>
    <dgm:cxn modelId="{EC6A557A-01A7-4844-BFB8-36F5A4A3A126}" srcId="{3B4C8B3B-283E-49F2-AD39-1BE2CB7434C2}" destId="{1023EC32-6B61-4DD3-A858-D3E4AF61E9AC}" srcOrd="1" destOrd="0" parTransId="{F1164BA4-37B7-43C3-B4F1-DDD2F9B09B56}" sibTransId="{62104547-21D0-445F-B03D-A0DAE0C8FCB1}"/>
    <dgm:cxn modelId="{70D54BBF-8EB0-4423-884D-9CD16C3F77A3}" srcId="{3B4C8B3B-283E-49F2-AD39-1BE2CB7434C2}" destId="{CB5A23BE-C680-4689-B604-3488EB3B3AC3}" srcOrd="0" destOrd="0" parTransId="{7D0DC8A6-4CE9-4A3D-954A-FBACB4DE7DB3}" sibTransId="{CCFBD72B-DC03-45C9-9265-15CAA7547502}"/>
    <dgm:cxn modelId="{B2CECF4C-6BE5-4C33-B471-9BACA4107571}" type="presParOf" srcId="{233D697A-1417-4D2D-B062-89ECE1EBC9CB}" destId="{82DB6965-B96D-4D94-AAC1-BE01B274DB10}" srcOrd="0" destOrd="0" presId="urn:microsoft.com/office/officeart/2005/8/layout/chevron2"/>
    <dgm:cxn modelId="{3263F456-834B-4A8E-B356-DD007169E811}" type="presParOf" srcId="{82DB6965-B96D-4D94-AAC1-BE01B274DB10}" destId="{52BCA8E1-ABC5-400D-A0B3-B88CFEDAA284}" srcOrd="0" destOrd="0" presId="urn:microsoft.com/office/officeart/2005/8/layout/chevron2"/>
    <dgm:cxn modelId="{9E562F2A-4854-4AF3-84B2-1C60FC010F02}" type="presParOf" srcId="{82DB6965-B96D-4D94-AAC1-BE01B274DB10}" destId="{C98DA9C1-C28F-451C-B3CC-465387438DA5}" srcOrd="1" destOrd="0" presId="urn:microsoft.com/office/officeart/2005/8/layout/chevron2"/>
    <dgm:cxn modelId="{E0B17278-9A0A-4557-9A57-C296C2B19D5E}" type="presParOf" srcId="{233D697A-1417-4D2D-B062-89ECE1EBC9CB}" destId="{1CD31963-1705-46FD-AA1A-43308133F108}" srcOrd="1" destOrd="0" presId="urn:microsoft.com/office/officeart/2005/8/layout/chevron2"/>
    <dgm:cxn modelId="{74D6B50A-EA15-4190-A870-57CFFBA17F5D}" type="presParOf" srcId="{233D697A-1417-4D2D-B062-89ECE1EBC9CB}" destId="{13E4D19A-0A6D-4338-AC4F-15499ADC22EC}" srcOrd="2" destOrd="0" presId="urn:microsoft.com/office/officeart/2005/8/layout/chevron2"/>
    <dgm:cxn modelId="{D8AC8D5E-D10D-4896-B40C-0F866E5D8745}" type="presParOf" srcId="{13E4D19A-0A6D-4338-AC4F-15499ADC22EC}" destId="{41D27B5D-4946-4C52-8D57-AA1FDA441CA5}" srcOrd="0" destOrd="0" presId="urn:microsoft.com/office/officeart/2005/8/layout/chevron2"/>
    <dgm:cxn modelId="{1F8A6B16-DB58-4335-9398-85C6B50969C7}" type="presParOf" srcId="{13E4D19A-0A6D-4338-AC4F-15499ADC22EC}" destId="{8A5653B8-BF68-43B1-86F5-25D3C611B37A}" srcOrd="1" destOrd="0" presId="urn:microsoft.com/office/officeart/2005/8/layout/chevron2"/>
    <dgm:cxn modelId="{83F30B3F-F5C3-4C8E-860C-B875484888DE}" type="presParOf" srcId="{233D697A-1417-4D2D-B062-89ECE1EBC9CB}" destId="{7B915339-F2C1-4061-8B65-76916915F0FC}" srcOrd="3" destOrd="0" presId="urn:microsoft.com/office/officeart/2005/8/layout/chevron2"/>
    <dgm:cxn modelId="{D27316D2-1C48-44D2-BFD8-4C4BC4974BF6}" type="presParOf" srcId="{233D697A-1417-4D2D-B062-89ECE1EBC9CB}" destId="{B6D4928C-ECD3-4AED-A9DA-E9811D18746F}" srcOrd="4" destOrd="0" presId="urn:microsoft.com/office/officeart/2005/8/layout/chevron2"/>
    <dgm:cxn modelId="{C7EF93D6-815C-4928-84E8-18D54C2F2586}" type="presParOf" srcId="{B6D4928C-ECD3-4AED-A9DA-E9811D18746F}" destId="{A11AC1EA-7C4B-47EF-9C7E-CEB8A51C6FA4}" srcOrd="0" destOrd="0" presId="urn:microsoft.com/office/officeart/2005/8/layout/chevron2"/>
    <dgm:cxn modelId="{A505BAE2-8887-482F-92CF-2030E505CBCB}" type="presParOf" srcId="{B6D4928C-ECD3-4AED-A9DA-E9811D18746F}" destId="{E5D0A532-88F3-43DA-AC32-EA4511194167}"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4C8B3B-283E-49F2-AD39-1BE2CB7434C2}" type="doc">
      <dgm:prSet loTypeId="urn:microsoft.com/office/officeart/2005/8/layout/chevron2" loCatId="list" qsTypeId="urn:microsoft.com/office/officeart/2005/8/quickstyle/simple1#12" qsCatId="simple" csTypeId="urn:microsoft.com/office/officeart/2005/8/colors/accent1_2#13" csCatId="accent1" phldr="1"/>
      <dgm:spPr/>
      <dgm:t>
        <a:bodyPr/>
        <a:lstStyle/>
        <a:p>
          <a:endParaRPr lang="ru-RU"/>
        </a:p>
      </dgm:t>
    </dgm:pt>
    <dgm:pt modelId="{CB5A23BE-C680-4689-B604-3488EB3B3AC3}">
      <dgm:prSet phldrT="[Текст]"/>
      <dgm:spPr>
        <a:solidFill>
          <a:srgbClr val="0070C0"/>
        </a:solidFill>
      </dgm:spPr>
      <dgm:t>
        <a:bodyPr/>
        <a:lstStyle/>
        <a:p>
          <a:r>
            <a:rPr lang="ru-RU" dirty="0" smtClean="0"/>
            <a:t>1</a:t>
          </a:r>
          <a:endParaRPr lang="ru-RU" dirty="0"/>
        </a:p>
      </dgm:t>
    </dgm:pt>
    <dgm:pt modelId="{7D0DC8A6-4CE9-4A3D-954A-FBACB4DE7DB3}" type="parTrans" cxnId="{70D54BBF-8EB0-4423-884D-9CD16C3F77A3}">
      <dgm:prSet/>
      <dgm:spPr/>
      <dgm:t>
        <a:bodyPr/>
        <a:lstStyle/>
        <a:p>
          <a:endParaRPr lang="ru-RU"/>
        </a:p>
      </dgm:t>
    </dgm:pt>
    <dgm:pt modelId="{CCFBD72B-DC03-45C9-9265-15CAA7547502}" type="sibTrans" cxnId="{70D54BBF-8EB0-4423-884D-9CD16C3F77A3}">
      <dgm:prSet/>
      <dgm:spPr/>
      <dgm:t>
        <a:bodyPr/>
        <a:lstStyle/>
        <a:p>
          <a:endParaRPr lang="ru-RU"/>
        </a:p>
      </dgm:t>
    </dgm:pt>
    <dgm:pt modelId="{5E6E2C58-2C6C-4115-A436-DB693C5AF8D4}">
      <dgm:prSet phldrT="[Текст]" custT="1"/>
      <dgm:spPr>
        <a:ln>
          <a:solidFill>
            <a:srgbClr val="0070C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800" dirty="0" smtClean="0">
              <a:latin typeface="Cambria" panose="02040503050406030204" pitchFamily="18" charset="0"/>
            </a:rPr>
            <a:t>Печать БР, выдача участникам</a:t>
          </a:r>
        </a:p>
        <a:p>
          <a:pPr lvl="1"/>
          <a:endParaRPr lang="ru-RU" sz="1800" dirty="0">
            <a:latin typeface="Cambria" panose="02040503050406030204" pitchFamily="18" charset="0"/>
          </a:endParaRPr>
        </a:p>
      </dgm:t>
    </dgm:pt>
    <dgm:pt modelId="{B8B38B19-6D01-482A-97B7-97761A1BFA68}" type="parTrans" cxnId="{4D350DB1-0A4E-45B4-A809-A3F12311779E}">
      <dgm:prSet/>
      <dgm:spPr/>
      <dgm:t>
        <a:bodyPr/>
        <a:lstStyle/>
        <a:p>
          <a:endParaRPr lang="ru-RU"/>
        </a:p>
      </dgm:t>
    </dgm:pt>
    <dgm:pt modelId="{EADB95D1-6488-43EF-9682-DEDC9D620A9B}" type="sibTrans" cxnId="{4D350DB1-0A4E-45B4-A809-A3F12311779E}">
      <dgm:prSet/>
      <dgm:spPr/>
      <dgm:t>
        <a:bodyPr/>
        <a:lstStyle/>
        <a:p>
          <a:endParaRPr lang="ru-RU"/>
        </a:p>
      </dgm:t>
    </dgm:pt>
    <dgm:pt modelId="{77C24FA6-2141-4283-ACD5-B5764B1054CD}">
      <dgm:prSet phldrT="[Текст]" custT="1"/>
      <dgm:spPr>
        <a:ln>
          <a:solidFill>
            <a:srgbClr val="0070C0"/>
          </a:solidFill>
        </a:ln>
      </dgm:spPr>
      <dgm:t>
        <a:bodyPr/>
        <a:lstStyle/>
        <a:p>
          <a:r>
            <a:rPr lang="ru-RU" sz="1800" dirty="0" smtClean="0">
              <a:latin typeface="Cambria" panose="02040503050406030204" pitchFamily="18" charset="0"/>
            </a:rPr>
            <a:t>Заполнение бланка регистрации (кроме номера аудитории проведения)</a:t>
          </a:r>
          <a:endParaRPr lang="ru-RU" sz="1800" dirty="0">
            <a:latin typeface="Cambria" panose="02040503050406030204" pitchFamily="18" charset="0"/>
          </a:endParaRPr>
        </a:p>
      </dgm:t>
    </dgm:pt>
    <dgm:pt modelId="{5768ECE1-F41C-42A5-A681-2EDF033A40B2}" type="parTrans" cxnId="{C166AE59-FD22-40C4-9DD1-235E1C7D70A2}">
      <dgm:prSet/>
      <dgm:spPr/>
      <dgm:t>
        <a:bodyPr/>
        <a:lstStyle/>
        <a:p>
          <a:endParaRPr lang="ru-RU"/>
        </a:p>
      </dgm:t>
    </dgm:pt>
    <dgm:pt modelId="{346959FF-DEFB-4973-A07F-97AC79633AD4}" type="sibTrans" cxnId="{C166AE59-FD22-40C4-9DD1-235E1C7D70A2}">
      <dgm:prSet/>
      <dgm:spPr/>
      <dgm:t>
        <a:bodyPr/>
        <a:lstStyle/>
        <a:p>
          <a:endParaRPr lang="ru-RU"/>
        </a:p>
      </dgm:t>
    </dgm:pt>
    <dgm:pt modelId="{3A5D3118-4F7F-456E-8227-CCD1086BA787}">
      <dgm:prSet phldrT="[Текст]"/>
      <dgm:spPr>
        <a:solidFill>
          <a:srgbClr val="0070C0"/>
        </a:solidFill>
      </dgm:spPr>
      <dgm:t>
        <a:bodyPr/>
        <a:lstStyle/>
        <a:p>
          <a:r>
            <a:rPr lang="ru-RU" dirty="0" smtClean="0"/>
            <a:t>4</a:t>
          </a:r>
          <a:endParaRPr lang="ru-RU" dirty="0"/>
        </a:p>
      </dgm:t>
    </dgm:pt>
    <dgm:pt modelId="{E15AB79D-FCAC-43EE-BD31-7C0E5855DE7F}" type="parTrans" cxnId="{A4614B0E-632A-4271-B919-0D3C84C37706}">
      <dgm:prSet/>
      <dgm:spPr/>
      <dgm:t>
        <a:bodyPr/>
        <a:lstStyle/>
        <a:p>
          <a:endParaRPr lang="ru-RU"/>
        </a:p>
      </dgm:t>
    </dgm:pt>
    <dgm:pt modelId="{6D71155C-AA0E-4531-952E-EAD3A283DD83}" type="sibTrans" cxnId="{A4614B0E-632A-4271-B919-0D3C84C37706}">
      <dgm:prSet/>
      <dgm:spPr/>
      <dgm:t>
        <a:bodyPr/>
        <a:lstStyle/>
        <a:p>
          <a:endParaRPr lang="ru-RU"/>
        </a:p>
      </dgm:t>
    </dgm:pt>
    <dgm:pt modelId="{D9FC18EF-9160-4CA8-841D-F9662AFB6422}">
      <dgm:prSet phldrT="[Текст]" custT="1"/>
      <dgm:spPr>
        <a:ln>
          <a:solidFill>
            <a:srgbClr val="0070C0"/>
          </a:solidFill>
        </a:ln>
      </dgm:spPr>
      <dgm:t>
        <a:bodyPr/>
        <a:lstStyle/>
        <a:p>
          <a:r>
            <a:rPr lang="ru-RU" sz="1800" dirty="0" smtClean="0">
              <a:latin typeface="Cambria" panose="02040503050406030204" pitchFamily="18" charset="0"/>
            </a:rPr>
            <a:t>Ожидание очереди сдачи экзамена. Возможно ознакомление с журналами, книгами и литературой на языке сдачи из школьной библиотеки</a:t>
          </a:r>
          <a:r>
            <a:rPr lang="ru-RU" sz="1800" dirty="0" smtClean="0">
              <a:solidFill>
                <a:srgbClr val="FF0000"/>
              </a:solidFill>
              <a:latin typeface="Cambria" panose="02040503050406030204" pitchFamily="18" charset="0"/>
            </a:rPr>
            <a:t>.</a:t>
          </a:r>
          <a:endParaRPr lang="ru-RU" sz="1800" dirty="0">
            <a:latin typeface="Cambria" panose="02040503050406030204" pitchFamily="18" charset="0"/>
          </a:endParaRPr>
        </a:p>
      </dgm:t>
    </dgm:pt>
    <dgm:pt modelId="{9D23F7A5-66F2-47E0-ADE3-ED00E48A8E26}" type="parTrans" cxnId="{1D828730-3E16-4DED-9BE8-FC936299D64D}">
      <dgm:prSet/>
      <dgm:spPr/>
      <dgm:t>
        <a:bodyPr/>
        <a:lstStyle/>
        <a:p>
          <a:endParaRPr lang="ru-RU"/>
        </a:p>
      </dgm:t>
    </dgm:pt>
    <dgm:pt modelId="{CA1D010C-2136-45D6-B10F-4A1F8E80B112}" type="sibTrans" cxnId="{1D828730-3E16-4DED-9BE8-FC936299D64D}">
      <dgm:prSet/>
      <dgm:spPr/>
      <dgm:t>
        <a:bodyPr/>
        <a:lstStyle/>
        <a:p>
          <a:endParaRPr lang="ru-RU"/>
        </a:p>
      </dgm:t>
    </dgm:pt>
    <dgm:pt modelId="{F61966F9-62A6-4C8A-A498-2481E091F85D}">
      <dgm:prSet/>
      <dgm:spPr>
        <a:solidFill>
          <a:srgbClr val="0070C0"/>
        </a:solidFill>
        <a:ln>
          <a:solidFill>
            <a:srgbClr val="0070C0"/>
          </a:solidFill>
        </a:ln>
      </dgm:spPr>
      <dgm:t>
        <a:bodyPr/>
        <a:lstStyle/>
        <a:p>
          <a:r>
            <a:rPr lang="ru-RU" dirty="0" smtClean="0"/>
            <a:t>5</a:t>
          </a:r>
          <a:endParaRPr lang="ru-RU" dirty="0"/>
        </a:p>
      </dgm:t>
    </dgm:pt>
    <dgm:pt modelId="{ED103167-0DC0-4DD6-8517-092FF2D554CD}" type="parTrans" cxnId="{85B7D9FF-8955-4CE1-BE4A-A6CBEA7A4F9B}">
      <dgm:prSet/>
      <dgm:spPr/>
      <dgm:t>
        <a:bodyPr/>
        <a:lstStyle/>
        <a:p>
          <a:endParaRPr lang="ru-RU"/>
        </a:p>
      </dgm:t>
    </dgm:pt>
    <dgm:pt modelId="{BB1FD8C7-717F-4344-8091-164E720C0F4A}" type="sibTrans" cxnId="{85B7D9FF-8955-4CE1-BE4A-A6CBEA7A4F9B}">
      <dgm:prSet/>
      <dgm:spPr/>
      <dgm:t>
        <a:bodyPr/>
        <a:lstStyle/>
        <a:p>
          <a:endParaRPr lang="ru-RU"/>
        </a:p>
      </dgm:t>
    </dgm:pt>
    <dgm:pt modelId="{D40E0F41-BC70-4A1D-8E00-F33CE1243ACD}">
      <dgm:prSet custT="1"/>
      <dgm:spPr>
        <a:ln>
          <a:solidFill>
            <a:srgbClr val="0070C0"/>
          </a:solidFill>
        </a:ln>
      </dgm:spPr>
      <dgm:t>
        <a:bodyPr/>
        <a:lstStyle/>
        <a:p>
          <a:r>
            <a:rPr lang="ru-RU" sz="1800" dirty="0" smtClean="0">
              <a:latin typeface="Cambria" panose="02040503050406030204" pitchFamily="18" charset="0"/>
            </a:rPr>
            <a:t>Упаковка бракованных (испорченных) бланков регистрации</a:t>
          </a:r>
          <a:endParaRPr lang="ru-RU" sz="1800" dirty="0">
            <a:latin typeface="Cambria" panose="02040503050406030204" pitchFamily="18" charset="0"/>
          </a:endParaRPr>
        </a:p>
      </dgm:t>
    </dgm:pt>
    <dgm:pt modelId="{BEB5FB67-D889-4A2C-9F71-2568C9391127}" type="parTrans" cxnId="{A8DB322A-C1B7-4567-A154-415440AB3188}">
      <dgm:prSet/>
      <dgm:spPr/>
      <dgm:t>
        <a:bodyPr/>
        <a:lstStyle/>
        <a:p>
          <a:endParaRPr lang="ru-RU"/>
        </a:p>
      </dgm:t>
    </dgm:pt>
    <dgm:pt modelId="{2371CBC8-FF56-4FBA-A967-9A6EEEC54AD1}" type="sibTrans" cxnId="{A8DB322A-C1B7-4567-A154-415440AB3188}">
      <dgm:prSet/>
      <dgm:spPr/>
      <dgm:t>
        <a:bodyPr/>
        <a:lstStyle/>
        <a:p>
          <a:endParaRPr lang="ru-RU"/>
        </a:p>
      </dgm:t>
    </dgm:pt>
    <dgm:pt modelId="{B513C5C6-3020-444C-84BE-09EC5AC06712}">
      <dgm:prSet phldrT="[Текст]"/>
      <dgm:spPr>
        <a:solidFill>
          <a:srgbClr val="0070C0"/>
        </a:solidFill>
      </dgm:spPr>
      <dgm:t>
        <a:bodyPr/>
        <a:lstStyle/>
        <a:p>
          <a:r>
            <a:rPr lang="ru-RU" dirty="0" smtClean="0"/>
            <a:t>2</a:t>
          </a:r>
          <a:endParaRPr lang="ru-RU" dirty="0"/>
        </a:p>
      </dgm:t>
    </dgm:pt>
    <dgm:pt modelId="{82A26284-9943-409F-9700-F75D8245FAA9}" type="parTrans" cxnId="{29E67473-9CAF-4989-A76B-69E7C708D897}">
      <dgm:prSet/>
      <dgm:spPr/>
      <dgm:t>
        <a:bodyPr/>
        <a:lstStyle/>
        <a:p>
          <a:endParaRPr lang="ru-RU"/>
        </a:p>
      </dgm:t>
    </dgm:pt>
    <dgm:pt modelId="{64B81648-8E5B-4C3B-BA3D-5F19AE42953E}" type="sibTrans" cxnId="{29E67473-9CAF-4989-A76B-69E7C708D897}">
      <dgm:prSet/>
      <dgm:spPr/>
      <dgm:t>
        <a:bodyPr/>
        <a:lstStyle/>
        <a:p>
          <a:endParaRPr lang="ru-RU"/>
        </a:p>
      </dgm:t>
    </dgm:pt>
    <dgm:pt modelId="{7DC2C69A-88DD-420B-8168-EA646393513F}">
      <dgm:prSet phldrT="[Текст]" custT="1"/>
      <dgm:spPr>
        <a:no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latin typeface="Cambria" panose="02040503050406030204" pitchFamily="18" charset="0"/>
            </a:rPr>
            <a:t>Инструктаж участников по процедуре проведения экзамена</a:t>
          </a:r>
        </a:p>
      </dgm:t>
    </dgm:pt>
    <dgm:pt modelId="{D458BF10-00BC-4749-85DC-5A7FBADDC93E}" type="parTrans" cxnId="{A568418A-38E0-4EDF-8CB1-6AA4E262856C}">
      <dgm:prSet/>
      <dgm:spPr/>
      <dgm:t>
        <a:bodyPr/>
        <a:lstStyle/>
        <a:p>
          <a:endParaRPr lang="ru-RU"/>
        </a:p>
      </dgm:t>
    </dgm:pt>
    <dgm:pt modelId="{F60BF732-C3BF-427A-B744-D18547E6F9CD}" type="sibTrans" cxnId="{A568418A-38E0-4EDF-8CB1-6AA4E262856C}">
      <dgm:prSet/>
      <dgm:spPr/>
      <dgm:t>
        <a:bodyPr/>
        <a:lstStyle/>
        <a:p>
          <a:endParaRPr lang="ru-RU"/>
        </a:p>
      </dgm:t>
    </dgm:pt>
    <dgm:pt modelId="{7779AE2A-CC94-452B-80A8-344772BEB3A1}">
      <dgm:prSet phldrT="[Текст]" custT="1"/>
      <dgm:spPr>
        <a:ln>
          <a:solidFill>
            <a:srgbClr val="0070C0"/>
          </a:solidFill>
        </a:ln>
      </dgm:spPr>
      <dgm:t>
        <a:bodyPr/>
        <a:lstStyle/>
        <a:p>
          <a:pPr marL="171450" lvl="1" indent="0" defTabSz="800100">
            <a:lnSpc>
              <a:spcPct val="90000"/>
            </a:lnSpc>
            <a:spcBef>
              <a:spcPct val="0"/>
            </a:spcBef>
            <a:spcAft>
              <a:spcPct val="15000"/>
            </a:spcAft>
            <a:buNone/>
          </a:pPr>
          <a:endParaRPr lang="ru-RU" sz="1800" dirty="0">
            <a:latin typeface="Cambria" panose="02040503050406030204" pitchFamily="18" charset="0"/>
          </a:endParaRPr>
        </a:p>
      </dgm:t>
    </dgm:pt>
    <dgm:pt modelId="{8F80CCFA-AD8B-40C4-B350-4DAAD5670E40}" type="parTrans" cxnId="{D8CD3DF7-3C6A-4067-896A-601DD21EF9AB}">
      <dgm:prSet/>
      <dgm:spPr/>
      <dgm:t>
        <a:bodyPr/>
        <a:lstStyle/>
        <a:p>
          <a:endParaRPr lang="ru-RU"/>
        </a:p>
      </dgm:t>
    </dgm:pt>
    <dgm:pt modelId="{212777CB-4118-4297-A06C-5E2CC4CB1FD4}" type="sibTrans" cxnId="{D8CD3DF7-3C6A-4067-896A-601DD21EF9AB}">
      <dgm:prSet/>
      <dgm:spPr/>
      <dgm:t>
        <a:bodyPr/>
        <a:lstStyle/>
        <a:p>
          <a:endParaRPr lang="ru-RU"/>
        </a:p>
      </dgm:t>
    </dgm:pt>
    <dgm:pt modelId="{1023EC32-6B61-4DD3-A858-D3E4AF61E9AC}">
      <dgm:prSet phldrT="[Текст]"/>
      <dgm:spPr>
        <a:solidFill>
          <a:srgbClr val="0070C0"/>
        </a:solidFill>
      </dgm:spPr>
      <dgm:t>
        <a:bodyPr/>
        <a:lstStyle/>
        <a:p>
          <a:r>
            <a:rPr lang="ru-RU" dirty="0" smtClean="0"/>
            <a:t>3</a:t>
          </a:r>
          <a:endParaRPr lang="ru-RU" dirty="0"/>
        </a:p>
      </dgm:t>
    </dgm:pt>
    <dgm:pt modelId="{62104547-21D0-445F-B03D-A0DAE0C8FCB1}" type="sibTrans" cxnId="{EC6A557A-01A7-4844-BFB8-36F5A4A3A126}">
      <dgm:prSet/>
      <dgm:spPr/>
      <dgm:t>
        <a:bodyPr/>
        <a:lstStyle/>
        <a:p>
          <a:endParaRPr lang="ru-RU"/>
        </a:p>
      </dgm:t>
    </dgm:pt>
    <dgm:pt modelId="{F1164BA4-37B7-43C3-B4F1-DDD2F9B09B56}" type="parTrans" cxnId="{EC6A557A-01A7-4844-BFB8-36F5A4A3A126}">
      <dgm:prSet/>
      <dgm:spPr/>
      <dgm:t>
        <a:bodyPr/>
        <a:lstStyle/>
        <a:p>
          <a:endParaRPr lang="ru-RU"/>
        </a:p>
      </dgm:t>
    </dgm:pt>
    <dgm:pt modelId="{233D697A-1417-4D2D-B062-89ECE1EBC9CB}" type="pres">
      <dgm:prSet presAssocID="{3B4C8B3B-283E-49F2-AD39-1BE2CB7434C2}" presName="linearFlow" presStyleCnt="0">
        <dgm:presLayoutVars>
          <dgm:dir/>
          <dgm:animLvl val="lvl"/>
          <dgm:resizeHandles val="exact"/>
        </dgm:presLayoutVars>
      </dgm:prSet>
      <dgm:spPr/>
      <dgm:t>
        <a:bodyPr/>
        <a:lstStyle/>
        <a:p>
          <a:endParaRPr lang="ru-RU"/>
        </a:p>
      </dgm:t>
    </dgm:pt>
    <dgm:pt modelId="{82DB6965-B96D-4D94-AAC1-BE01B274DB10}" type="pres">
      <dgm:prSet presAssocID="{CB5A23BE-C680-4689-B604-3488EB3B3AC3}" presName="composite" presStyleCnt="0"/>
      <dgm:spPr/>
    </dgm:pt>
    <dgm:pt modelId="{52BCA8E1-ABC5-400D-A0B3-B88CFEDAA284}" type="pres">
      <dgm:prSet presAssocID="{CB5A23BE-C680-4689-B604-3488EB3B3AC3}" presName="parentText" presStyleLbl="alignNode1" presStyleIdx="0" presStyleCnt="5">
        <dgm:presLayoutVars>
          <dgm:chMax val="1"/>
          <dgm:bulletEnabled val="1"/>
        </dgm:presLayoutVars>
      </dgm:prSet>
      <dgm:spPr/>
      <dgm:t>
        <a:bodyPr/>
        <a:lstStyle/>
        <a:p>
          <a:endParaRPr lang="ru-RU"/>
        </a:p>
      </dgm:t>
    </dgm:pt>
    <dgm:pt modelId="{C98DA9C1-C28F-451C-B3CC-465387438DA5}" type="pres">
      <dgm:prSet presAssocID="{CB5A23BE-C680-4689-B604-3488EB3B3AC3}" presName="descendantText" presStyleLbl="alignAcc1" presStyleIdx="0" presStyleCnt="5" custLinFactNeighborY="0">
        <dgm:presLayoutVars>
          <dgm:bulletEnabled val="1"/>
        </dgm:presLayoutVars>
      </dgm:prSet>
      <dgm:spPr/>
      <dgm:t>
        <a:bodyPr/>
        <a:lstStyle/>
        <a:p>
          <a:endParaRPr lang="ru-RU"/>
        </a:p>
      </dgm:t>
    </dgm:pt>
    <dgm:pt modelId="{1CD31963-1705-46FD-AA1A-43308133F108}" type="pres">
      <dgm:prSet presAssocID="{CCFBD72B-DC03-45C9-9265-15CAA7547502}" presName="sp" presStyleCnt="0"/>
      <dgm:spPr/>
    </dgm:pt>
    <dgm:pt modelId="{DB58FC5A-D890-464E-B4BD-D9A5AB3413EF}" type="pres">
      <dgm:prSet presAssocID="{B513C5C6-3020-444C-84BE-09EC5AC06712}" presName="composite" presStyleCnt="0"/>
      <dgm:spPr/>
    </dgm:pt>
    <dgm:pt modelId="{7AB5C762-2123-4019-9F96-E1750E20B62E}" type="pres">
      <dgm:prSet presAssocID="{B513C5C6-3020-444C-84BE-09EC5AC06712}" presName="parentText" presStyleLbl="alignNode1" presStyleIdx="1" presStyleCnt="5">
        <dgm:presLayoutVars>
          <dgm:chMax val="1"/>
          <dgm:bulletEnabled val="1"/>
        </dgm:presLayoutVars>
      </dgm:prSet>
      <dgm:spPr/>
      <dgm:t>
        <a:bodyPr/>
        <a:lstStyle/>
        <a:p>
          <a:endParaRPr lang="ru-RU"/>
        </a:p>
      </dgm:t>
    </dgm:pt>
    <dgm:pt modelId="{8F010D99-A992-4E50-A655-F16058AF98F9}" type="pres">
      <dgm:prSet presAssocID="{B513C5C6-3020-444C-84BE-09EC5AC06712}" presName="descendantText" presStyleLbl="alignAcc1" presStyleIdx="1" presStyleCnt="5" custLinFactNeighborY="0">
        <dgm:presLayoutVars>
          <dgm:bulletEnabled val="1"/>
        </dgm:presLayoutVars>
      </dgm:prSet>
      <dgm:spPr/>
      <dgm:t>
        <a:bodyPr/>
        <a:lstStyle/>
        <a:p>
          <a:endParaRPr lang="ru-RU"/>
        </a:p>
      </dgm:t>
    </dgm:pt>
    <dgm:pt modelId="{02D9E429-18DD-401D-842F-5E570F5D6B56}" type="pres">
      <dgm:prSet presAssocID="{64B81648-8E5B-4C3B-BA3D-5F19AE42953E}" presName="sp" presStyleCnt="0"/>
      <dgm:spPr/>
    </dgm:pt>
    <dgm:pt modelId="{13E4D19A-0A6D-4338-AC4F-15499ADC22EC}" type="pres">
      <dgm:prSet presAssocID="{1023EC32-6B61-4DD3-A858-D3E4AF61E9AC}" presName="composite" presStyleCnt="0"/>
      <dgm:spPr/>
    </dgm:pt>
    <dgm:pt modelId="{41D27B5D-4946-4C52-8D57-AA1FDA441CA5}" type="pres">
      <dgm:prSet presAssocID="{1023EC32-6B61-4DD3-A858-D3E4AF61E9AC}" presName="parentText" presStyleLbl="alignNode1" presStyleIdx="2" presStyleCnt="5">
        <dgm:presLayoutVars>
          <dgm:chMax val="1"/>
          <dgm:bulletEnabled val="1"/>
        </dgm:presLayoutVars>
      </dgm:prSet>
      <dgm:spPr/>
      <dgm:t>
        <a:bodyPr/>
        <a:lstStyle/>
        <a:p>
          <a:endParaRPr lang="ru-RU"/>
        </a:p>
      </dgm:t>
    </dgm:pt>
    <dgm:pt modelId="{8A5653B8-BF68-43B1-86F5-25D3C611B37A}" type="pres">
      <dgm:prSet presAssocID="{1023EC32-6B61-4DD3-A858-D3E4AF61E9AC}" presName="descendantText" presStyleLbl="alignAcc1" presStyleIdx="2" presStyleCnt="5">
        <dgm:presLayoutVars>
          <dgm:bulletEnabled val="1"/>
        </dgm:presLayoutVars>
      </dgm:prSet>
      <dgm:spPr/>
      <dgm:t>
        <a:bodyPr/>
        <a:lstStyle/>
        <a:p>
          <a:endParaRPr lang="ru-RU"/>
        </a:p>
      </dgm:t>
    </dgm:pt>
    <dgm:pt modelId="{7B915339-F2C1-4061-8B65-76916915F0FC}" type="pres">
      <dgm:prSet presAssocID="{62104547-21D0-445F-B03D-A0DAE0C8FCB1}" presName="sp" presStyleCnt="0"/>
      <dgm:spPr/>
    </dgm:pt>
    <dgm:pt modelId="{B6D4928C-ECD3-4AED-A9DA-E9811D18746F}" type="pres">
      <dgm:prSet presAssocID="{3A5D3118-4F7F-456E-8227-CCD1086BA787}" presName="composite" presStyleCnt="0"/>
      <dgm:spPr/>
    </dgm:pt>
    <dgm:pt modelId="{A11AC1EA-7C4B-47EF-9C7E-CEB8A51C6FA4}" type="pres">
      <dgm:prSet presAssocID="{3A5D3118-4F7F-456E-8227-CCD1086BA787}" presName="parentText" presStyleLbl="alignNode1" presStyleIdx="3" presStyleCnt="5">
        <dgm:presLayoutVars>
          <dgm:chMax val="1"/>
          <dgm:bulletEnabled val="1"/>
        </dgm:presLayoutVars>
      </dgm:prSet>
      <dgm:spPr/>
      <dgm:t>
        <a:bodyPr/>
        <a:lstStyle/>
        <a:p>
          <a:endParaRPr lang="ru-RU"/>
        </a:p>
      </dgm:t>
    </dgm:pt>
    <dgm:pt modelId="{E5D0A532-88F3-43DA-AC32-EA4511194167}" type="pres">
      <dgm:prSet presAssocID="{3A5D3118-4F7F-456E-8227-CCD1086BA787}" presName="descendantText" presStyleLbl="alignAcc1" presStyleIdx="3" presStyleCnt="5" custScaleY="180724">
        <dgm:presLayoutVars>
          <dgm:bulletEnabled val="1"/>
        </dgm:presLayoutVars>
      </dgm:prSet>
      <dgm:spPr/>
      <dgm:t>
        <a:bodyPr/>
        <a:lstStyle/>
        <a:p>
          <a:endParaRPr lang="ru-RU"/>
        </a:p>
      </dgm:t>
    </dgm:pt>
    <dgm:pt modelId="{32725327-3FF4-4C06-97AF-82BD2AE007BA}" type="pres">
      <dgm:prSet presAssocID="{6D71155C-AA0E-4531-952E-EAD3A283DD83}" presName="sp" presStyleCnt="0"/>
      <dgm:spPr/>
    </dgm:pt>
    <dgm:pt modelId="{5E46123B-FB29-4B70-A758-2796B4419884}" type="pres">
      <dgm:prSet presAssocID="{F61966F9-62A6-4C8A-A498-2481E091F85D}" presName="composite" presStyleCnt="0"/>
      <dgm:spPr/>
    </dgm:pt>
    <dgm:pt modelId="{516AE16F-B409-4A26-89F8-A081D68A1F67}" type="pres">
      <dgm:prSet presAssocID="{F61966F9-62A6-4C8A-A498-2481E091F85D}" presName="parentText" presStyleLbl="alignNode1" presStyleIdx="4" presStyleCnt="5">
        <dgm:presLayoutVars>
          <dgm:chMax val="1"/>
          <dgm:bulletEnabled val="1"/>
        </dgm:presLayoutVars>
      </dgm:prSet>
      <dgm:spPr/>
      <dgm:t>
        <a:bodyPr/>
        <a:lstStyle/>
        <a:p>
          <a:endParaRPr lang="ru-RU"/>
        </a:p>
      </dgm:t>
    </dgm:pt>
    <dgm:pt modelId="{637BC961-7810-402B-96DB-168FC6D95762}" type="pres">
      <dgm:prSet presAssocID="{F61966F9-62A6-4C8A-A498-2481E091F85D}" presName="descendantText" presStyleLbl="alignAcc1" presStyleIdx="4" presStyleCnt="5" custScaleY="145057" custLinFactNeighborX="64" custLinFactNeighborY="19871">
        <dgm:presLayoutVars>
          <dgm:bulletEnabled val="1"/>
        </dgm:presLayoutVars>
      </dgm:prSet>
      <dgm:spPr/>
      <dgm:t>
        <a:bodyPr/>
        <a:lstStyle/>
        <a:p>
          <a:endParaRPr lang="ru-RU"/>
        </a:p>
      </dgm:t>
    </dgm:pt>
  </dgm:ptLst>
  <dgm:cxnLst>
    <dgm:cxn modelId="{29E67473-9CAF-4989-A76B-69E7C708D897}" srcId="{3B4C8B3B-283E-49F2-AD39-1BE2CB7434C2}" destId="{B513C5C6-3020-444C-84BE-09EC5AC06712}" srcOrd="1" destOrd="0" parTransId="{82A26284-9943-409F-9700-F75D8245FAA9}" sibTransId="{64B81648-8E5B-4C3B-BA3D-5F19AE42953E}"/>
    <dgm:cxn modelId="{AAF0D40B-6ED1-4A42-B045-BAF732523D5C}" type="presOf" srcId="{B513C5C6-3020-444C-84BE-09EC5AC06712}" destId="{7AB5C762-2123-4019-9F96-E1750E20B62E}" srcOrd="0" destOrd="0" presId="urn:microsoft.com/office/officeart/2005/8/layout/chevron2"/>
    <dgm:cxn modelId="{4D350DB1-0A4E-45B4-A809-A3F12311779E}" srcId="{B513C5C6-3020-444C-84BE-09EC5AC06712}" destId="{5E6E2C58-2C6C-4115-A436-DB693C5AF8D4}" srcOrd="1" destOrd="0" parTransId="{B8B38B19-6D01-482A-97B7-97761A1BFA68}" sibTransId="{EADB95D1-6488-43EF-9682-DEDC9D620A9B}"/>
    <dgm:cxn modelId="{85B7D9FF-8955-4CE1-BE4A-A6CBEA7A4F9B}" srcId="{3B4C8B3B-283E-49F2-AD39-1BE2CB7434C2}" destId="{F61966F9-62A6-4C8A-A498-2481E091F85D}" srcOrd="4" destOrd="0" parTransId="{ED103167-0DC0-4DD6-8517-092FF2D554CD}" sibTransId="{BB1FD8C7-717F-4344-8091-164E720C0F4A}"/>
    <dgm:cxn modelId="{A568418A-38E0-4EDF-8CB1-6AA4E262856C}" srcId="{CB5A23BE-C680-4689-B604-3488EB3B3AC3}" destId="{7DC2C69A-88DD-420B-8168-EA646393513F}" srcOrd="0" destOrd="0" parTransId="{D458BF10-00BC-4749-85DC-5A7FBADDC93E}" sibTransId="{F60BF732-C3BF-427A-B744-D18547E6F9CD}"/>
    <dgm:cxn modelId="{133D0E73-BEDC-45AE-A108-2D2FA3396139}" type="presOf" srcId="{CB5A23BE-C680-4689-B604-3488EB3B3AC3}" destId="{52BCA8E1-ABC5-400D-A0B3-B88CFEDAA284}" srcOrd="0" destOrd="0" presId="urn:microsoft.com/office/officeart/2005/8/layout/chevron2"/>
    <dgm:cxn modelId="{D7D5B099-F67C-4F29-A960-DC27BB56AF7C}" type="presOf" srcId="{1023EC32-6B61-4DD3-A858-D3E4AF61E9AC}" destId="{41D27B5D-4946-4C52-8D57-AA1FDA441CA5}" srcOrd="0" destOrd="0" presId="urn:microsoft.com/office/officeart/2005/8/layout/chevron2"/>
    <dgm:cxn modelId="{81931C7E-8AA5-471D-84E1-459762ED029B}" type="presOf" srcId="{5E6E2C58-2C6C-4115-A436-DB693C5AF8D4}" destId="{8F010D99-A992-4E50-A655-F16058AF98F9}" srcOrd="0" destOrd="1" presId="urn:microsoft.com/office/officeart/2005/8/layout/chevron2"/>
    <dgm:cxn modelId="{A4614B0E-632A-4271-B919-0D3C84C37706}" srcId="{3B4C8B3B-283E-49F2-AD39-1BE2CB7434C2}" destId="{3A5D3118-4F7F-456E-8227-CCD1086BA787}" srcOrd="3" destOrd="0" parTransId="{E15AB79D-FCAC-43EE-BD31-7C0E5855DE7F}" sibTransId="{6D71155C-AA0E-4531-952E-EAD3A283DD83}"/>
    <dgm:cxn modelId="{7AA89E7E-3EFC-47A6-AAEE-B5D20C527D11}" type="presOf" srcId="{D9FC18EF-9160-4CA8-841D-F9662AFB6422}" destId="{E5D0A532-88F3-43DA-AC32-EA4511194167}" srcOrd="0" destOrd="0" presId="urn:microsoft.com/office/officeart/2005/8/layout/chevron2"/>
    <dgm:cxn modelId="{B8E0F288-B738-434C-8D72-ECFEEC862FC1}" type="presOf" srcId="{3A5D3118-4F7F-456E-8227-CCD1086BA787}" destId="{A11AC1EA-7C4B-47EF-9C7E-CEB8A51C6FA4}" srcOrd="0" destOrd="0" presId="urn:microsoft.com/office/officeart/2005/8/layout/chevron2"/>
    <dgm:cxn modelId="{1D828730-3E16-4DED-9BE8-FC936299D64D}" srcId="{3A5D3118-4F7F-456E-8227-CCD1086BA787}" destId="{D9FC18EF-9160-4CA8-841D-F9662AFB6422}" srcOrd="0" destOrd="0" parTransId="{9D23F7A5-66F2-47E0-ADE3-ED00E48A8E26}" sibTransId="{CA1D010C-2136-45D6-B10F-4A1F8E80B112}"/>
    <dgm:cxn modelId="{C166AE59-FD22-40C4-9DD1-235E1C7D70A2}" srcId="{1023EC32-6B61-4DD3-A858-D3E4AF61E9AC}" destId="{77C24FA6-2141-4283-ACD5-B5764B1054CD}" srcOrd="0" destOrd="0" parTransId="{5768ECE1-F41C-42A5-A681-2EDF033A40B2}" sibTransId="{346959FF-DEFB-4973-A07F-97AC79633AD4}"/>
    <dgm:cxn modelId="{270A77C0-8DEC-467C-86CD-F286C81F1725}" type="presOf" srcId="{77C24FA6-2141-4283-ACD5-B5764B1054CD}" destId="{8A5653B8-BF68-43B1-86F5-25D3C611B37A}" srcOrd="0" destOrd="0" presId="urn:microsoft.com/office/officeart/2005/8/layout/chevron2"/>
    <dgm:cxn modelId="{7312DECB-4B7F-450A-8C5D-9F15115C63AC}" type="presOf" srcId="{7DC2C69A-88DD-420B-8168-EA646393513F}" destId="{C98DA9C1-C28F-451C-B3CC-465387438DA5}" srcOrd="0" destOrd="0" presId="urn:microsoft.com/office/officeart/2005/8/layout/chevron2"/>
    <dgm:cxn modelId="{24B10992-4EFF-484E-BC81-F2F72EB483A2}" type="presOf" srcId="{7779AE2A-CC94-452B-80A8-344772BEB3A1}" destId="{8F010D99-A992-4E50-A655-F16058AF98F9}" srcOrd="0" destOrd="0" presId="urn:microsoft.com/office/officeart/2005/8/layout/chevron2"/>
    <dgm:cxn modelId="{A8DB322A-C1B7-4567-A154-415440AB3188}" srcId="{F61966F9-62A6-4C8A-A498-2481E091F85D}" destId="{D40E0F41-BC70-4A1D-8E00-F33CE1243ACD}" srcOrd="0" destOrd="0" parTransId="{BEB5FB67-D889-4A2C-9F71-2568C9391127}" sibTransId="{2371CBC8-FF56-4FBA-A967-9A6EEEC54AD1}"/>
    <dgm:cxn modelId="{D8CD3DF7-3C6A-4067-896A-601DD21EF9AB}" srcId="{B513C5C6-3020-444C-84BE-09EC5AC06712}" destId="{7779AE2A-CC94-452B-80A8-344772BEB3A1}" srcOrd="0" destOrd="0" parTransId="{8F80CCFA-AD8B-40C4-B350-4DAAD5670E40}" sibTransId="{212777CB-4118-4297-A06C-5E2CC4CB1FD4}"/>
    <dgm:cxn modelId="{EC6A557A-01A7-4844-BFB8-36F5A4A3A126}" srcId="{3B4C8B3B-283E-49F2-AD39-1BE2CB7434C2}" destId="{1023EC32-6B61-4DD3-A858-D3E4AF61E9AC}" srcOrd="2" destOrd="0" parTransId="{F1164BA4-37B7-43C3-B4F1-DDD2F9B09B56}" sibTransId="{62104547-21D0-445F-B03D-A0DAE0C8FCB1}"/>
    <dgm:cxn modelId="{24C9C2D3-FCF5-4776-9CA1-485EFC082000}" type="presOf" srcId="{F61966F9-62A6-4C8A-A498-2481E091F85D}" destId="{516AE16F-B409-4A26-89F8-A081D68A1F67}" srcOrd="0" destOrd="0" presId="urn:microsoft.com/office/officeart/2005/8/layout/chevron2"/>
    <dgm:cxn modelId="{70D54BBF-8EB0-4423-884D-9CD16C3F77A3}" srcId="{3B4C8B3B-283E-49F2-AD39-1BE2CB7434C2}" destId="{CB5A23BE-C680-4689-B604-3488EB3B3AC3}" srcOrd="0" destOrd="0" parTransId="{7D0DC8A6-4CE9-4A3D-954A-FBACB4DE7DB3}" sibTransId="{CCFBD72B-DC03-45C9-9265-15CAA7547502}"/>
    <dgm:cxn modelId="{4A152C78-BA6D-4ABB-B604-144A050A90DE}" type="presOf" srcId="{3B4C8B3B-283E-49F2-AD39-1BE2CB7434C2}" destId="{233D697A-1417-4D2D-B062-89ECE1EBC9CB}" srcOrd="0" destOrd="0" presId="urn:microsoft.com/office/officeart/2005/8/layout/chevron2"/>
    <dgm:cxn modelId="{C830161F-C15D-4B5A-8B18-44FD989C89B4}" type="presOf" srcId="{D40E0F41-BC70-4A1D-8E00-F33CE1243ACD}" destId="{637BC961-7810-402B-96DB-168FC6D95762}" srcOrd="0" destOrd="0" presId="urn:microsoft.com/office/officeart/2005/8/layout/chevron2"/>
    <dgm:cxn modelId="{EDA6C3C7-1E6B-4DAF-8A3A-57BF574A90C3}" type="presParOf" srcId="{233D697A-1417-4D2D-B062-89ECE1EBC9CB}" destId="{82DB6965-B96D-4D94-AAC1-BE01B274DB10}" srcOrd="0" destOrd="0" presId="urn:microsoft.com/office/officeart/2005/8/layout/chevron2"/>
    <dgm:cxn modelId="{0B3CD056-3B96-42F8-9523-9BF5588E7CD2}" type="presParOf" srcId="{82DB6965-B96D-4D94-AAC1-BE01B274DB10}" destId="{52BCA8E1-ABC5-400D-A0B3-B88CFEDAA284}" srcOrd="0" destOrd="0" presId="urn:microsoft.com/office/officeart/2005/8/layout/chevron2"/>
    <dgm:cxn modelId="{4EF51F58-DFB7-4A41-B57A-F7A328F76942}" type="presParOf" srcId="{82DB6965-B96D-4D94-AAC1-BE01B274DB10}" destId="{C98DA9C1-C28F-451C-B3CC-465387438DA5}" srcOrd="1" destOrd="0" presId="urn:microsoft.com/office/officeart/2005/8/layout/chevron2"/>
    <dgm:cxn modelId="{CA314A5B-FA1A-4AE9-AA8E-D9C153EB21B9}" type="presParOf" srcId="{233D697A-1417-4D2D-B062-89ECE1EBC9CB}" destId="{1CD31963-1705-46FD-AA1A-43308133F108}" srcOrd="1" destOrd="0" presId="urn:microsoft.com/office/officeart/2005/8/layout/chevron2"/>
    <dgm:cxn modelId="{C5EF3CE5-7392-48CF-9E9B-19E5C20B6CE5}" type="presParOf" srcId="{233D697A-1417-4D2D-B062-89ECE1EBC9CB}" destId="{DB58FC5A-D890-464E-B4BD-D9A5AB3413EF}" srcOrd="2" destOrd="0" presId="urn:microsoft.com/office/officeart/2005/8/layout/chevron2"/>
    <dgm:cxn modelId="{D2E947BE-2985-4BA9-A333-BB628F5870A8}" type="presParOf" srcId="{DB58FC5A-D890-464E-B4BD-D9A5AB3413EF}" destId="{7AB5C762-2123-4019-9F96-E1750E20B62E}" srcOrd="0" destOrd="0" presId="urn:microsoft.com/office/officeart/2005/8/layout/chevron2"/>
    <dgm:cxn modelId="{EA688CCA-CCFF-407E-BE03-2C2F5575FC74}" type="presParOf" srcId="{DB58FC5A-D890-464E-B4BD-D9A5AB3413EF}" destId="{8F010D99-A992-4E50-A655-F16058AF98F9}" srcOrd="1" destOrd="0" presId="urn:microsoft.com/office/officeart/2005/8/layout/chevron2"/>
    <dgm:cxn modelId="{18D70EA4-BA45-49A6-AAEC-71C2DC31A1C9}" type="presParOf" srcId="{233D697A-1417-4D2D-B062-89ECE1EBC9CB}" destId="{02D9E429-18DD-401D-842F-5E570F5D6B56}" srcOrd="3" destOrd="0" presId="urn:microsoft.com/office/officeart/2005/8/layout/chevron2"/>
    <dgm:cxn modelId="{47E8737D-2787-4C79-B30C-D3F0153266F3}" type="presParOf" srcId="{233D697A-1417-4D2D-B062-89ECE1EBC9CB}" destId="{13E4D19A-0A6D-4338-AC4F-15499ADC22EC}" srcOrd="4" destOrd="0" presId="urn:microsoft.com/office/officeart/2005/8/layout/chevron2"/>
    <dgm:cxn modelId="{A74D8BDF-7303-4D1C-9F2E-1C5A803AB068}" type="presParOf" srcId="{13E4D19A-0A6D-4338-AC4F-15499ADC22EC}" destId="{41D27B5D-4946-4C52-8D57-AA1FDA441CA5}" srcOrd="0" destOrd="0" presId="urn:microsoft.com/office/officeart/2005/8/layout/chevron2"/>
    <dgm:cxn modelId="{3088023B-3580-4E4A-A1C1-8229C2D0C988}" type="presParOf" srcId="{13E4D19A-0A6D-4338-AC4F-15499ADC22EC}" destId="{8A5653B8-BF68-43B1-86F5-25D3C611B37A}" srcOrd="1" destOrd="0" presId="urn:microsoft.com/office/officeart/2005/8/layout/chevron2"/>
    <dgm:cxn modelId="{6DEF78D6-146D-498F-B60B-4DF8ECA14830}" type="presParOf" srcId="{233D697A-1417-4D2D-B062-89ECE1EBC9CB}" destId="{7B915339-F2C1-4061-8B65-76916915F0FC}" srcOrd="5" destOrd="0" presId="urn:microsoft.com/office/officeart/2005/8/layout/chevron2"/>
    <dgm:cxn modelId="{7E408471-6EB5-4FFF-9C45-1D793E7F3FA1}" type="presParOf" srcId="{233D697A-1417-4D2D-B062-89ECE1EBC9CB}" destId="{B6D4928C-ECD3-4AED-A9DA-E9811D18746F}" srcOrd="6" destOrd="0" presId="urn:microsoft.com/office/officeart/2005/8/layout/chevron2"/>
    <dgm:cxn modelId="{DC20CDA6-9394-44EE-93AD-F051DB43C3C7}" type="presParOf" srcId="{B6D4928C-ECD3-4AED-A9DA-E9811D18746F}" destId="{A11AC1EA-7C4B-47EF-9C7E-CEB8A51C6FA4}" srcOrd="0" destOrd="0" presId="urn:microsoft.com/office/officeart/2005/8/layout/chevron2"/>
    <dgm:cxn modelId="{BA1F686B-656C-49A5-9CDF-8F427AF75C31}" type="presParOf" srcId="{B6D4928C-ECD3-4AED-A9DA-E9811D18746F}" destId="{E5D0A532-88F3-43DA-AC32-EA4511194167}" srcOrd="1" destOrd="0" presId="urn:microsoft.com/office/officeart/2005/8/layout/chevron2"/>
    <dgm:cxn modelId="{A6B6F1F7-ED35-48F6-A695-4B74F7119C9E}" type="presParOf" srcId="{233D697A-1417-4D2D-B062-89ECE1EBC9CB}" destId="{32725327-3FF4-4C06-97AF-82BD2AE007BA}" srcOrd="7" destOrd="0" presId="urn:microsoft.com/office/officeart/2005/8/layout/chevron2"/>
    <dgm:cxn modelId="{ED4C408C-E660-4DDD-8658-B9B14E75326B}" type="presParOf" srcId="{233D697A-1417-4D2D-B062-89ECE1EBC9CB}" destId="{5E46123B-FB29-4B70-A758-2796B4419884}" srcOrd="8" destOrd="0" presId="urn:microsoft.com/office/officeart/2005/8/layout/chevron2"/>
    <dgm:cxn modelId="{7F2DC2F6-23B6-4C28-9389-1026A071C2C9}" type="presParOf" srcId="{5E46123B-FB29-4B70-A758-2796B4419884}" destId="{516AE16F-B409-4A26-89F8-A081D68A1F67}" srcOrd="0" destOrd="0" presId="urn:microsoft.com/office/officeart/2005/8/layout/chevron2"/>
    <dgm:cxn modelId="{CA7856E8-E84A-4A88-B54B-EFD30DB91B98}" type="presParOf" srcId="{5E46123B-FB29-4B70-A758-2796B4419884}" destId="{637BC961-7810-402B-96DB-168FC6D9576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4C8B3B-283E-49F2-AD39-1BE2CB7434C2}" type="doc">
      <dgm:prSet loTypeId="urn:microsoft.com/office/officeart/2005/8/layout/chevron2" loCatId="list" qsTypeId="urn:microsoft.com/office/officeart/2005/8/quickstyle/simple1#16" qsCatId="simple" csTypeId="urn:microsoft.com/office/officeart/2005/8/colors/accent1_2#17" csCatId="accent1" phldr="1"/>
      <dgm:spPr/>
      <dgm:t>
        <a:bodyPr/>
        <a:lstStyle/>
        <a:p>
          <a:endParaRPr lang="ru-RU"/>
        </a:p>
      </dgm:t>
    </dgm:pt>
    <dgm:pt modelId="{CB5A23BE-C680-4689-B604-3488EB3B3AC3}">
      <dgm:prSet phldrT="[Текст]"/>
      <dgm:spPr>
        <a:solidFill>
          <a:srgbClr val="0070C0"/>
        </a:solidFill>
      </dgm:spPr>
      <dgm:t>
        <a:bodyPr/>
        <a:lstStyle/>
        <a:p>
          <a:r>
            <a:rPr lang="ru-RU" dirty="0" smtClean="0"/>
            <a:t>3</a:t>
          </a:r>
          <a:endParaRPr lang="ru-RU" dirty="0"/>
        </a:p>
      </dgm:t>
    </dgm:pt>
    <dgm:pt modelId="{7D0DC8A6-4CE9-4A3D-954A-FBACB4DE7DB3}" type="parTrans" cxnId="{70D54BBF-8EB0-4423-884D-9CD16C3F77A3}">
      <dgm:prSet/>
      <dgm:spPr/>
      <dgm:t>
        <a:bodyPr/>
        <a:lstStyle/>
        <a:p>
          <a:endParaRPr lang="ru-RU"/>
        </a:p>
      </dgm:t>
    </dgm:pt>
    <dgm:pt modelId="{CCFBD72B-DC03-45C9-9265-15CAA7547502}" type="sibTrans" cxnId="{70D54BBF-8EB0-4423-884D-9CD16C3F77A3}">
      <dgm:prSet/>
      <dgm:spPr/>
      <dgm:t>
        <a:bodyPr/>
        <a:lstStyle/>
        <a:p>
          <a:endParaRPr lang="ru-RU"/>
        </a:p>
      </dgm:t>
    </dgm:pt>
    <dgm:pt modelId="{5E6E2C58-2C6C-4115-A436-DB693C5AF8D4}">
      <dgm:prSet phldrT="[Текст]" custT="1"/>
      <dgm:spPr>
        <a:ln>
          <a:solidFill>
            <a:srgbClr val="0070C0"/>
          </a:solidFill>
        </a:ln>
      </dgm:spPr>
      <dgm:t>
        <a:bodyPr/>
        <a:lstStyle/>
        <a:p>
          <a:pPr marL="171450" lvl="1" indent="-171450" algn="l" defTabSz="844550" rtl="0" fontAlgn="base">
            <a:lnSpc>
              <a:spcPct val="90000"/>
            </a:lnSpc>
            <a:spcBef>
              <a:spcPct val="0"/>
            </a:spcBef>
            <a:spcAft>
              <a:spcPct val="15000"/>
            </a:spcAft>
            <a:buChar char="••"/>
          </a:pPr>
          <a:r>
            <a:rPr lang="ru-RU" sz="1800" kern="1200" dirty="0" smtClean="0">
              <a:solidFill>
                <a:schemeClr val="accent1">
                  <a:lumMod val="50000"/>
                </a:schemeClr>
              </a:solidFill>
              <a:latin typeface="Cambria" panose="02040503050406030204" pitchFamily="18" charset="0"/>
              <a:ea typeface="+mn-ea"/>
              <a:cs typeface="+mn-cs"/>
            </a:rPr>
            <a:t>Инициация процесса сдачи экзамена в ПО (ввод кода активации)</a:t>
          </a:r>
          <a:endParaRPr lang="ru-RU" sz="1800" kern="1200" dirty="0">
            <a:solidFill>
              <a:schemeClr val="accent1">
                <a:lumMod val="50000"/>
              </a:schemeClr>
            </a:solidFill>
            <a:latin typeface="Cambria" panose="02040503050406030204" pitchFamily="18" charset="0"/>
            <a:ea typeface="+mn-ea"/>
            <a:cs typeface="+mn-cs"/>
          </a:endParaRPr>
        </a:p>
      </dgm:t>
    </dgm:pt>
    <dgm:pt modelId="{B8B38B19-6D01-482A-97B7-97761A1BFA68}" type="parTrans" cxnId="{4D350DB1-0A4E-45B4-A809-A3F12311779E}">
      <dgm:prSet/>
      <dgm:spPr/>
      <dgm:t>
        <a:bodyPr/>
        <a:lstStyle/>
        <a:p>
          <a:endParaRPr lang="ru-RU"/>
        </a:p>
      </dgm:t>
    </dgm:pt>
    <dgm:pt modelId="{EADB95D1-6488-43EF-9682-DEDC9D620A9B}" type="sibTrans" cxnId="{4D350DB1-0A4E-45B4-A809-A3F12311779E}">
      <dgm:prSet/>
      <dgm:spPr/>
      <dgm:t>
        <a:bodyPr/>
        <a:lstStyle/>
        <a:p>
          <a:endParaRPr lang="ru-RU"/>
        </a:p>
      </dgm:t>
    </dgm:pt>
    <dgm:pt modelId="{1023EC32-6B61-4DD3-A858-D3E4AF61E9AC}">
      <dgm:prSet phldrT="[Текст]"/>
      <dgm:spPr>
        <a:solidFill>
          <a:srgbClr val="0070C0"/>
        </a:solidFill>
      </dgm:spPr>
      <dgm:t>
        <a:bodyPr/>
        <a:lstStyle/>
        <a:p>
          <a:r>
            <a:rPr lang="ru-RU" dirty="0" smtClean="0"/>
            <a:t>4</a:t>
          </a:r>
          <a:endParaRPr lang="ru-RU" dirty="0"/>
        </a:p>
      </dgm:t>
    </dgm:pt>
    <dgm:pt modelId="{F1164BA4-37B7-43C3-B4F1-DDD2F9B09B56}" type="parTrans" cxnId="{EC6A557A-01A7-4844-BFB8-36F5A4A3A126}">
      <dgm:prSet/>
      <dgm:spPr/>
      <dgm:t>
        <a:bodyPr/>
        <a:lstStyle/>
        <a:p>
          <a:endParaRPr lang="ru-RU"/>
        </a:p>
      </dgm:t>
    </dgm:pt>
    <dgm:pt modelId="{62104547-21D0-445F-B03D-A0DAE0C8FCB1}" type="sibTrans" cxnId="{EC6A557A-01A7-4844-BFB8-36F5A4A3A126}">
      <dgm:prSet/>
      <dgm:spPr/>
      <dgm:t>
        <a:bodyPr/>
        <a:lstStyle/>
        <a:p>
          <a:endParaRPr lang="ru-RU"/>
        </a:p>
      </dgm:t>
    </dgm:pt>
    <dgm:pt modelId="{77C24FA6-2141-4283-ACD5-B5764B1054CD}">
      <dgm:prSet phldrT="[Текст]" custT="1"/>
      <dgm:spPr>
        <a:ln>
          <a:solidFill>
            <a:srgbClr val="0070C0"/>
          </a:solidFill>
        </a:ln>
      </dgm:spPr>
      <dgm:t>
        <a:bodyPr/>
        <a:lstStyle/>
        <a:p>
          <a:pPr marL="171450" lvl="1" indent="-171450" algn="l" defTabSz="844550" rtl="0" fontAlgn="base">
            <a:lnSpc>
              <a:spcPct val="90000"/>
            </a:lnSpc>
            <a:spcBef>
              <a:spcPct val="0"/>
            </a:spcBef>
            <a:spcAft>
              <a:spcPct val="15000"/>
            </a:spcAft>
            <a:buChar char="••"/>
          </a:pPr>
          <a:r>
            <a:rPr lang="ru-RU" sz="1800" kern="1200" dirty="0" smtClean="0">
              <a:solidFill>
                <a:schemeClr val="accent1">
                  <a:lumMod val="50000"/>
                </a:schemeClr>
              </a:solidFill>
              <a:latin typeface="Cambria" panose="02040503050406030204" pitchFamily="18" charset="0"/>
              <a:ea typeface="+mn-ea"/>
              <a:cs typeface="+mn-cs"/>
            </a:rPr>
            <a:t>Подготовка и ответ на задания КИМ</a:t>
          </a:r>
          <a:endParaRPr lang="ru-RU" sz="1800" kern="1200" dirty="0">
            <a:solidFill>
              <a:schemeClr val="accent1">
                <a:lumMod val="50000"/>
              </a:schemeClr>
            </a:solidFill>
            <a:latin typeface="Cambria" panose="02040503050406030204" pitchFamily="18" charset="0"/>
            <a:ea typeface="+mn-ea"/>
            <a:cs typeface="+mn-cs"/>
          </a:endParaRPr>
        </a:p>
      </dgm:t>
    </dgm:pt>
    <dgm:pt modelId="{5768ECE1-F41C-42A5-A681-2EDF033A40B2}" type="parTrans" cxnId="{C166AE59-FD22-40C4-9DD1-235E1C7D70A2}">
      <dgm:prSet/>
      <dgm:spPr/>
      <dgm:t>
        <a:bodyPr/>
        <a:lstStyle/>
        <a:p>
          <a:endParaRPr lang="ru-RU"/>
        </a:p>
      </dgm:t>
    </dgm:pt>
    <dgm:pt modelId="{346959FF-DEFB-4973-A07F-97AC79633AD4}" type="sibTrans" cxnId="{C166AE59-FD22-40C4-9DD1-235E1C7D70A2}">
      <dgm:prSet/>
      <dgm:spPr/>
      <dgm:t>
        <a:bodyPr/>
        <a:lstStyle/>
        <a:p>
          <a:endParaRPr lang="ru-RU"/>
        </a:p>
      </dgm:t>
    </dgm:pt>
    <dgm:pt modelId="{3A5D3118-4F7F-456E-8227-CCD1086BA787}">
      <dgm:prSet phldrT="[Текст]"/>
      <dgm:spPr>
        <a:solidFill>
          <a:srgbClr val="0070C0"/>
        </a:solidFill>
      </dgm:spPr>
      <dgm:t>
        <a:bodyPr/>
        <a:lstStyle/>
        <a:p>
          <a:r>
            <a:rPr lang="ru-RU" dirty="0" smtClean="0"/>
            <a:t>5</a:t>
          </a:r>
          <a:endParaRPr lang="ru-RU" dirty="0"/>
        </a:p>
      </dgm:t>
    </dgm:pt>
    <dgm:pt modelId="{E15AB79D-FCAC-43EE-BD31-7C0E5855DE7F}" type="parTrans" cxnId="{A4614B0E-632A-4271-B919-0D3C84C37706}">
      <dgm:prSet/>
      <dgm:spPr/>
      <dgm:t>
        <a:bodyPr/>
        <a:lstStyle/>
        <a:p>
          <a:endParaRPr lang="ru-RU"/>
        </a:p>
      </dgm:t>
    </dgm:pt>
    <dgm:pt modelId="{6D71155C-AA0E-4531-952E-EAD3A283DD83}" type="sibTrans" cxnId="{A4614B0E-632A-4271-B919-0D3C84C37706}">
      <dgm:prSet/>
      <dgm:spPr/>
      <dgm:t>
        <a:bodyPr/>
        <a:lstStyle/>
        <a:p>
          <a:endParaRPr lang="ru-RU"/>
        </a:p>
      </dgm:t>
    </dgm:pt>
    <dgm:pt modelId="{D9FC18EF-9160-4CA8-841D-F9662AFB6422}">
      <dgm:prSet phldrT="[Текст]" custT="1"/>
      <dgm:spPr>
        <a:ln>
          <a:solidFill>
            <a:srgbClr val="0070C0"/>
          </a:solidFill>
        </a:ln>
      </dgm:spPr>
      <dgm:t>
        <a:bodyPr/>
        <a:lstStyle/>
        <a:p>
          <a:pPr marL="171450" lvl="1" indent="-171450" algn="l" defTabSz="844550" rtl="0" fontAlgn="base">
            <a:lnSpc>
              <a:spcPct val="90000"/>
            </a:lnSpc>
            <a:spcBef>
              <a:spcPct val="0"/>
            </a:spcBef>
            <a:spcAft>
              <a:spcPct val="15000"/>
            </a:spcAft>
            <a:buChar char="••"/>
          </a:pPr>
          <a:r>
            <a:rPr lang="ru-RU" sz="1800" kern="1200" dirty="0" smtClean="0">
              <a:solidFill>
                <a:schemeClr val="accent1">
                  <a:lumMod val="50000"/>
                </a:schemeClr>
              </a:solidFill>
              <a:latin typeface="Cambria" panose="02040503050406030204" pitchFamily="18" charset="0"/>
              <a:ea typeface="+mn-ea"/>
              <a:cs typeface="+mn-cs"/>
            </a:rPr>
            <a:t>Прослушивание аудиозаписей ответов</a:t>
          </a:r>
          <a:endParaRPr lang="ru-RU" sz="1800" kern="1200" dirty="0">
            <a:solidFill>
              <a:schemeClr val="accent1">
                <a:lumMod val="50000"/>
              </a:schemeClr>
            </a:solidFill>
            <a:latin typeface="Cambria" panose="02040503050406030204" pitchFamily="18" charset="0"/>
            <a:ea typeface="+mn-ea"/>
            <a:cs typeface="+mn-cs"/>
          </a:endParaRPr>
        </a:p>
      </dgm:t>
    </dgm:pt>
    <dgm:pt modelId="{9D23F7A5-66F2-47E0-ADE3-ED00E48A8E26}" type="parTrans" cxnId="{1D828730-3E16-4DED-9BE8-FC936299D64D}">
      <dgm:prSet/>
      <dgm:spPr/>
      <dgm:t>
        <a:bodyPr/>
        <a:lstStyle/>
        <a:p>
          <a:endParaRPr lang="ru-RU"/>
        </a:p>
      </dgm:t>
    </dgm:pt>
    <dgm:pt modelId="{CA1D010C-2136-45D6-B10F-4A1F8E80B112}" type="sibTrans" cxnId="{1D828730-3E16-4DED-9BE8-FC936299D64D}">
      <dgm:prSet/>
      <dgm:spPr/>
      <dgm:t>
        <a:bodyPr/>
        <a:lstStyle/>
        <a:p>
          <a:endParaRPr lang="ru-RU"/>
        </a:p>
      </dgm:t>
    </dgm:pt>
    <dgm:pt modelId="{F61966F9-62A6-4C8A-A498-2481E091F85D}">
      <dgm:prSet/>
      <dgm:spPr>
        <a:solidFill>
          <a:srgbClr val="0070C0"/>
        </a:solidFill>
        <a:ln>
          <a:solidFill>
            <a:srgbClr val="0070C0"/>
          </a:solidFill>
        </a:ln>
      </dgm:spPr>
      <dgm:t>
        <a:bodyPr/>
        <a:lstStyle/>
        <a:p>
          <a:r>
            <a:rPr lang="ru-RU" dirty="0" smtClean="0"/>
            <a:t>6</a:t>
          </a:r>
          <a:endParaRPr lang="ru-RU" dirty="0"/>
        </a:p>
      </dgm:t>
    </dgm:pt>
    <dgm:pt modelId="{BB1FD8C7-717F-4344-8091-164E720C0F4A}" type="sibTrans" cxnId="{85B7D9FF-8955-4CE1-BE4A-A6CBEA7A4F9B}">
      <dgm:prSet/>
      <dgm:spPr/>
      <dgm:t>
        <a:bodyPr/>
        <a:lstStyle/>
        <a:p>
          <a:endParaRPr lang="ru-RU"/>
        </a:p>
      </dgm:t>
    </dgm:pt>
    <dgm:pt modelId="{ED103167-0DC0-4DD6-8517-092FF2D554CD}" type="parTrans" cxnId="{85B7D9FF-8955-4CE1-BE4A-A6CBEA7A4F9B}">
      <dgm:prSet/>
      <dgm:spPr/>
      <dgm:t>
        <a:bodyPr/>
        <a:lstStyle/>
        <a:p>
          <a:endParaRPr lang="ru-RU"/>
        </a:p>
      </dgm:t>
    </dgm:pt>
    <dgm:pt modelId="{E1EC202C-A99E-430B-B074-CB8A1EAFAD2D}">
      <dgm:prSet custT="1"/>
      <dgm:spPr/>
      <dgm:t>
        <a:bodyPr/>
        <a:lstStyle/>
        <a:p>
          <a:pPr marL="171450" lvl="1" indent="-171450" algn="l" defTabSz="844550" rtl="0" fontAlgn="base">
            <a:lnSpc>
              <a:spcPct val="90000"/>
            </a:lnSpc>
            <a:spcBef>
              <a:spcPct val="0"/>
            </a:spcBef>
            <a:spcAft>
              <a:spcPct val="15000"/>
            </a:spcAft>
            <a:buChar char="••"/>
          </a:pPr>
          <a:r>
            <a:rPr lang="ru-RU" sz="1800" kern="1200" dirty="0" smtClean="0">
              <a:solidFill>
                <a:schemeClr val="accent1">
                  <a:lumMod val="50000"/>
                </a:schemeClr>
              </a:solidFill>
              <a:latin typeface="Cambria" panose="02040503050406030204" pitchFamily="18" charset="0"/>
              <a:ea typeface="+mn-ea"/>
              <a:cs typeface="+mn-cs"/>
            </a:rPr>
            <a:t>Завершение процесса сдачи экзамена в ПО </a:t>
          </a:r>
          <a:endParaRPr lang="ru-RU" sz="1800" kern="1200" dirty="0">
            <a:solidFill>
              <a:schemeClr val="accent1">
                <a:lumMod val="50000"/>
              </a:schemeClr>
            </a:solidFill>
            <a:latin typeface="Cambria" panose="02040503050406030204" pitchFamily="18" charset="0"/>
            <a:ea typeface="+mn-ea"/>
            <a:cs typeface="+mn-cs"/>
          </a:endParaRPr>
        </a:p>
      </dgm:t>
    </dgm:pt>
    <dgm:pt modelId="{A278383E-D21D-43B7-92E7-E9781D1E35B6}" type="parTrans" cxnId="{D336D603-4129-4B93-B8C7-7CA3B6A7C87D}">
      <dgm:prSet/>
      <dgm:spPr/>
      <dgm:t>
        <a:bodyPr/>
        <a:lstStyle/>
        <a:p>
          <a:endParaRPr lang="ru-RU"/>
        </a:p>
      </dgm:t>
    </dgm:pt>
    <dgm:pt modelId="{3018AF18-09E5-4F7E-9BE0-A0881D68635A}" type="sibTrans" cxnId="{D336D603-4129-4B93-B8C7-7CA3B6A7C87D}">
      <dgm:prSet/>
      <dgm:spPr/>
      <dgm:t>
        <a:bodyPr/>
        <a:lstStyle/>
        <a:p>
          <a:endParaRPr lang="ru-RU"/>
        </a:p>
      </dgm:t>
    </dgm:pt>
    <dgm:pt modelId="{233D697A-1417-4D2D-B062-89ECE1EBC9CB}" type="pres">
      <dgm:prSet presAssocID="{3B4C8B3B-283E-49F2-AD39-1BE2CB7434C2}" presName="linearFlow" presStyleCnt="0">
        <dgm:presLayoutVars>
          <dgm:dir/>
          <dgm:animLvl val="lvl"/>
          <dgm:resizeHandles val="exact"/>
        </dgm:presLayoutVars>
      </dgm:prSet>
      <dgm:spPr/>
      <dgm:t>
        <a:bodyPr/>
        <a:lstStyle/>
        <a:p>
          <a:endParaRPr lang="ru-RU"/>
        </a:p>
      </dgm:t>
    </dgm:pt>
    <dgm:pt modelId="{82DB6965-B96D-4D94-AAC1-BE01B274DB10}" type="pres">
      <dgm:prSet presAssocID="{CB5A23BE-C680-4689-B604-3488EB3B3AC3}" presName="composite" presStyleCnt="0"/>
      <dgm:spPr/>
    </dgm:pt>
    <dgm:pt modelId="{52BCA8E1-ABC5-400D-A0B3-B88CFEDAA284}" type="pres">
      <dgm:prSet presAssocID="{CB5A23BE-C680-4689-B604-3488EB3B3AC3}" presName="parentText" presStyleLbl="alignNode1" presStyleIdx="0" presStyleCnt="4">
        <dgm:presLayoutVars>
          <dgm:chMax val="1"/>
          <dgm:bulletEnabled val="1"/>
        </dgm:presLayoutVars>
      </dgm:prSet>
      <dgm:spPr/>
      <dgm:t>
        <a:bodyPr/>
        <a:lstStyle/>
        <a:p>
          <a:endParaRPr lang="ru-RU"/>
        </a:p>
      </dgm:t>
    </dgm:pt>
    <dgm:pt modelId="{C98DA9C1-C28F-451C-B3CC-465387438DA5}" type="pres">
      <dgm:prSet presAssocID="{CB5A23BE-C680-4689-B604-3488EB3B3AC3}" presName="descendantText" presStyleLbl="alignAcc1" presStyleIdx="0" presStyleCnt="4">
        <dgm:presLayoutVars>
          <dgm:bulletEnabled val="1"/>
        </dgm:presLayoutVars>
      </dgm:prSet>
      <dgm:spPr/>
      <dgm:t>
        <a:bodyPr/>
        <a:lstStyle/>
        <a:p>
          <a:endParaRPr lang="ru-RU"/>
        </a:p>
      </dgm:t>
    </dgm:pt>
    <dgm:pt modelId="{1CD31963-1705-46FD-AA1A-43308133F108}" type="pres">
      <dgm:prSet presAssocID="{CCFBD72B-DC03-45C9-9265-15CAA7547502}" presName="sp" presStyleCnt="0"/>
      <dgm:spPr/>
    </dgm:pt>
    <dgm:pt modelId="{13E4D19A-0A6D-4338-AC4F-15499ADC22EC}" type="pres">
      <dgm:prSet presAssocID="{1023EC32-6B61-4DD3-A858-D3E4AF61E9AC}" presName="composite" presStyleCnt="0"/>
      <dgm:spPr/>
    </dgm:pt>
    <dgm:pt modelId="{41D27B5D-4946-4C52-8D57-AA1FDA441CA5}" type="pres">
      <dgm:prSet presAssocID="{1023EC32-6B61-4DD3-A858-D3E4AF61E9AC}" presName="parentText" presStyleLbl="alignNode1" presStyleIdx="1" presStyleCnt="4">
        <dgm:presLayoutVars>
          <dgm:chMax val="1"/>
          <dgm:bulletEnabled val="1"/>
        </dgm:presLayoutVars>
      </dgm:prSet>
      <dgm:spPr/>
      <dgm:t>
        <a:bodyPr/>
        <a:lstStyle/>
        <a:p>
          <a:endParaRPr lang="ru-RU"/>
        </a:p>
      </dgm:t>
    </dgm:pt>
    <dgm:pt modelId="{8A5653B8-BF68-43B1-86F5-25D3C611B37A}" type="pres">
      <dgm:prSet presAssocID="{1023EC32-6B61-4DD3-A858-D3E4AF61E9AC}" presName="descendantText" presStyleLbl="alignAcc1" presStyleIdx="1" presStyleCnt="4">
        <dgm:presLayoutVars>
          <dgm:bulletEnabled val="1"/>
        </dgm:presLayoutVars>
      </dgm:prSet>
      <dgm:spPr/>
      <dgm:t>
        <a:bodyPr/>
        <a:lstStyle/>
        <a:p>
          <a:endParaRPr lang="ru-RU"/>
        </a:p>
      </dgm:t>
    </dgm:pt>
    <dgm:pt modelId="{7B915339-F2C1-4061-8B65-76916915F0FC}" type="pres">
      <dgm:prSet presAssocID="{62104547-21D0-445F-B03D-A0DAE0C8FCB1}" presName="sp" presStyleCnt="0"/>
      <dgm:spPr/>
    </dgm:pt>
    <dgm:pt modelId="{B6D4928C-ECD3-4AED-A9DA-E9811D18746F}" type="pres">
      <dgm:prSet presAssocID="{3A5D3118-4F7F-456E-8227-CCD1086BA787}" presName="composite" presStyleCnt="0"/>
      <dgm:spPr/>
    </dgm:pt>
    <dgm:pt modelId="{A11AC1EA-7C4B-47EF-9C7E-CEB8A51C6FA4}" type="pres">
      <dgm:prSet presAssocID="{3A5D3118-4F7F-456E-8227-CCD1086BA787}" presName="parentText" presStyleLbl="alignNode1" presStyleIdx="2" presStyleCnt="4">
        <dgm:presLayoutVars>
          <dgm:chMax val="1"/>
          <dgm:bulletEnabled val="1"/>
        </dgm:presLayoutVars>
      </dgm:prSet>
      <dgm:spPr/>
      <dgm:t>
        <a:bodyPr/>
        <a:lstStyle/>
        <a:p>
          <a:endParaRPr lang="ru-RU"/>
        </a:p>
      </dgm:t>
    </dgm:pt>
    <dgm:pt modelId="{E5D0A532-88F3-43DA-AC32-EA4511194167}" type="pres">
      <dgm:prSet presAssocID="{3A5D3118-4F7F-456E-8227-CCD1086BA787}" presName="descendantText" presStyleLbl="alignAcc1" presStyleIdx="2" presStyleCnt="4">
        <dgm:presLayoutVars>
          <dgm:bulletEnabled val="1"/>
        </dgm:presLayoutVars>
      </dgm:prSet>
      <dgm:spPr/>
      <dgm:t>
        <a:bodyPr/>
        <a:lstStyle/>
        <a:p>
          <a:endParaRPr lang="ru-RU"/>
        </a:p>
      </dgm:t>
    </dgm:pt>
    <dgm:pt modelId="{32725327-3FF4-4C06-97AF-82BD2AE007BA}" type="pres">
      <dgm:prSet presAssocID="{6D71155C-AA0E-4531-952E-EAD3A283DD83}" presName="sp" presStyleCnt="0"/>
      <dgm:spPr/>
    </dgm:pt>
    <dgm:pt modelId="{5E46123B-FB29-4B70-A758-2796B4419884}" type="pres">
      <dgm:prSet presAssocID="{F61966F9-62A6-4C8A-A498-2481E091F85D}" presName="composite" presStyleCnt="0"/>
      <dgm:spPr/>
    </dgm:pt>
    <dgm:pt modelId="{516AE16F-B409-4A26-89F8-A081D68A1F67}" type="pres">
      <dgm:prSet presAssocID="{F61966F9-62A6-4C8A-A498-2481E091F85D}" presName="parentText" presStyleLbl="alignNode1" presStyleIdx="3" presStyleCnt="4">
        <dgm:presLayoutVars>
          <dgm:chMax val="1"/>
          <dgm:bulletEnabled val="1"/>
        </dgm:presLayoutVars>
      </dgm:prSet>
      <dgm:spPr/>
      <dgm:t>
        <a:bodyPr/>
        <a:lstStyle/>
        <a:p>
          <a:endParaRPr lang="ru-RU"/>
        </a:p>
      </dgm:t>
    </dgm:pt>
    <dgm:pt modelId="{637BC961-7810-402B-96DB-168FC6D95762}" type="pres">
      <dgm:prSet presAssocID="{F61966F9-62A6-4C8A-A498-2481E091F85D}" presName="descendantText" presStyleLbl="alignAcc1" presStyleIdx="3" presStyleCnt="4">
        <dgm:presLayoutVars>
          <dgm:bulletEnabled val="1"/>
        </dgm:presLayoutVars>
      </dgm:prSet>
      <dgm:spPr/>
      <dgm:t>
        <a:bodyPr/>
        <a:lstStyle/>
        <a:p>
          <a:endParaRPr lang="ru-RU"/>
        </a:p>
      </dgm:t>
    </dgm:pt>
  </dgm:ptLst>
  <dgm:cxnLst>
    <dgm:cxn modelId="{A4614B0E-632A-4271-B919-0D3C84C37706}" srcId="{3B4C8B3B-283E-49F2-AD39-1BE2CB7434C2}" destId="{3A5D3118-4F7F-456E-8227-CCD1086BA787}" srcOrd="2" destOrd="0" parTransId="{E15AB79D-FCAC-43EE-BD31-7C0E5855DE7F}" sibTransId="{6D71155C-AA0E-4531-952E-EAD3A283DD83}"/>
    <dgm:cxn modelId="{D336D603-4129-4B93-B8C7-7CA3B6A7C87D}" srcId="{F61966F9-62A6-4C8A-A498-2481E091F85D}" destId="{E1EC202C-A99E-430B-B074-CB8A1EAFAD2D}" srcOrd="0" destOrd="0" parTransId="{A278383E-D21D-43B7-92E7-E9781D1E35B6}" sibTransId="{3018AF18-09E5-4F7E-9BE0-A0881D68635A}"/>
    <dgm:cxn modelId="{4D350DB1-0A4E-45B4-A809-A3F12311779E}" srcId="{CB5A23BE-C680-4689-B604-3488EB3B3AC3}" destId="{5E6E2C58-2C6C-4115-A436-DB693C5AF8D4}" srcOrd="0" destOrd="0" parTransId="{B8B38B19-6D01-482A-97B7-97761A1BFA68}" sibTransId="{EADB95D1-6488-43EF-9682-DEDC9D620A9B}"/>
    <dgm:cxn modelId="{50C2A640-1992-42A8-8299-F925747B964A}" type="presOf" srcId="{3B4C8B3B-283E-49F2-AD39-1BE2CB7434C2}" destId="{233D697A-1417-4D2D-B062-89ECE1EBC9CB}" srcOrd="0" destOrd="0" presId="urn:microsoft.com/office/officeart/2005/8/layout/chevron2"/>
    <dgm:cxn modelId="{4D188F67-2F45-4F36-821C-14A8CF464107}" type="presOf" srcId="{5E6E2C58-2C6C-4115-A436-DB693C5AF8D4}" destId="{C98DA9C1-C28F-451C-B3CC-465387438DA5}" srcOrd="0" destOrd="0" presId="urn:microsoft.com/office/officeart/2005/8/layout/chevron2"/>
    <dgm:cxn modelId="{85B7D9FF-8955-4CE1-BE4A-A6CBEA7A4F9B}" srcId="{3B4C8B3B-283E-49F2-AD39-1BE2CB7434C2}" destId="{F61966F9-62A6-4C8A-A498-2481E091F85D}" srcOrd="3" destOrd="0" parTransId="{ED103167-0DC0-4DD6-8517-092FF2D554CD}" sibTransId="{BB1FD8C7-717F-4344-8091-164E720C0F4A}"/>
    <dgm:cxn modelId="{C166AE59-FD22-40C4-9DD1-235E1C7D70A2}" srcId="{1023EC32-6B61-4DD3-A858-D3E4AF61E9AC}" destId="{77C24FA6-2141-4283-ACD5-B5764B1054CD}" srcOrd="0" destOrd="0" parTransId="{5768ECE1-F41C-42A5-A681-2EDF033A40B2}" sibTransId="{346959FF-DEFB-4973-A07F-97AC79633AD4}"/>
    <dgm:cxn modelId="{5A704EB6-3125-49BB-9FF7-5C464D7961A1}" type="presOf" srcId="{E1EC202C-A99E-430B-B074-CB8A1EAFAD2D}" destId="{637BC961-7810-402B-96DB-168FC6D95762}" srcOrd="0" destOrd="0" presId="urn:microsoft.com/office/officeart/2005/8/layout/chevron2"/>
    <dgm:cxn modelId="{D880755B-763F-4636-A59E-31C98222E78F}" type="presOf" srcId="{D9FC18EF-9160-4CA8-841D-F9662AFB6422}" destId="{E5D0A532-88F3-43DA-AC32-EA4511194167}" srcOrd="0" destOrd="0" presId="urn:microsoft.com/office/officeart/2005/8/layout/chevron2"/>
    <dgm:cxn modelId="{8EC5B64F-A353-4BD5-9464-8E5E815ED78E}" type="presOf" srcId="{1023EC32-6B61-4DD3-A858-D3E4AF61E9AC}" destId="{41D27B5D-4946-4C52-8D57-AA1FDA441CA5}" srcOrd="0" destOrd="0" presId="urn:microsoft.com/office/officeart/2005/8/layout/chevron2"/>
    <dgm:cxn modelId="{401413BD-62E2-4583-8C1A-5F919757BFC2}" type="presOf" srcId="{F61966F9-62A6-4C8A-A498-2481E091F85D}" destId="{516AE16F-B409-4A26-89F8-A081D68A1F67}" srcOrd="0" destOrd="0" presId="urn:microsoft.com/office/officeart/2005/8/layout/chevron2"/>
    <dgm:cxn modelId="{A9A5C72F-6FCE-443C-8BAB-39AE3B60745C}" type="presOf" srcId="{CB5A23BE-C680-4689-B604-3488EB3B3AC3}" destId="{52BCA8E1-ABC5-400D-A0B3-B88CFEDAA284}" srcOrd="0" destOrd="0" presId="urn:microsoft.com/office/officeart/2005/8/layout/chevron2"/>
    <dgm:cxn modelId="{EC6A557A-01A7-4844-BFB8-36F5A4A3A126}" srcId="{3B4C8B3B-283E-49F2-AD39-1BE2CB7434C2}" destId="{1023EC32-6B61-4DD3-A858-D3E4AF61E9AC}" srcOrd="1" destOrd="0" parTransId="{F1164BA4-37B7-43C3-B4F1-DDD2F9B09B56}" sibTransId="{62104547-21D0-445F-B03D-A0DAE0C8FCB1}"/>
    <dgm:cxn modelId="{1D828730-3E16-4DED-9BE8-FC936299D64D}" srcId="{3A5D3118-4F7F-456E-8227-CCD1086BA787}" destId="{D9FC18EF-9160-4CA8-841D-F9662AFB6422}" srcOrd="0" destOrd="0" parTransId="{9D23F7A5-66F2-47E0-ADE3-ED00E48A8E26}" sibTransId="{CA1D010C-2136-45D6-B10F-4A1F8E80B112}"/>
    <dgm:cxn modelId="{4088F564-462F-4685-AC61-71CE88A0148A}" type="presOf" srcId="{3A5D3118-4F7F-456E-8227-CCD1086BA787}" destId="{A11AC1EA-7C4B-47EF-9C7E-CEB8A51C6FA4}" srcOrd="0" destOrd="0" presId="urn:microsoft.com/office/officeart/2005/8/layout/chevron2"/>
    <dgm:cxn modelId="{6C247A39-CDFA-4AE8-ADD7-F5A9661DD37D}" type="presOf" srcId="{77C24FA6-2141-4283-ACD5-B5764B1054CD}" destId="{8A5653B8-BF68-43B1-86F5-25D3C611B37A}" srcOrd="0" destOrd="0" presId="urn:microsoft.com/office/officeart/2005/8/layout/chevron2"/>
    <dgm:cxn modelId="{70D54BBF-8EB0-4423-884D-9CD16C3F77A3}" srcId="{3B4C8B3B-283E-49F2-AD39-1BE2CB7434C2}" destId="{CB5A23BE-C680-4689-B604-3488EB3B3AC3}" srcOrd="0" destOrd="0" parTransId="{7D0DC8A6-4CE9-4A3D-954A-FBACB4DE7DB3}" sibTransId="{CCFBD72B-DC03-45C9-9265-15CAA7547502}"/>
    <dgm:cxn modelId="{1D0D7FFA-62B1-4652-A4E4-CDAF0E3A42CD}" type="presParOf" srcId="{233D697A-1417-4D2D-B062-89ECE1EBC9CB}" destId="{82DB6965-B96D-4D94-AAC1-BE01B274DB10}" srcOrd="0" destOrd="0" presId="urn:microsoft.com/office/officeart/2005/8/layout/chevron2"/>
    <dgm:cxn modelId="{049B41F7-E977-4087-80EC-BB9FA8A75469}" type="presParOf" srcId="{82DB6965-B96D-4D94-AAC1-BE01B274DB10}" destId="{52BCA8E1-ABC5-400D-A0B3-B88CFEDAA284}" srcOrd="0" destOrd="0" presId="urn:microsoft.com/office/officeart/2005/8/layout/chevron2"/>
    <dgm:cxn modelId="{C3426C12-1E33-470D-AAB2-3F469E8E6B9C}" type="presParOf" srcId="{82DB6965-B96D-4D94-AAC1-BE01B274DB10}" destId="{C98DA9C1-C28F-451C-B3CC-465387438DA5}" srcOrd="1" destOrd="0" presId="urn:microsoft.com/office/officeart/2005/8/layout/chevron2"/>
    <dgm:cxn modelId="{01D906A1-6909-40F3-A00D-8B1A530C22F3}" type="presParOf" srcId="{233D697A-1417-4D2D-B062-89ECE1EBC9CB}" destId="{1CD31963-1705-46FD-AA1A-43308133F108}" srcOrd="1" destOrd="0" presId="urn:microsoft.com/office/officeart/2005/8/layout/chevron2"/>
    <dgm:cxn modelId="{1DEE0628-AC7F-4F1F-9A9E-753CCF67FFF2}" type="presParOf" srcId="{233D697A-1417-4D2D-B062-89ECE1EBC9CB}" destId="{13E4D19A-0A6D-4338-AC4F-15499ADC22EC}" srcOrd="2" destOrd="0" presId="urn:microsoft.com/office/officeart/2005/8/layout/chevron2"/>
    <dgm:cxn modelId="{B4C6E320-90AB-40AC-83B2-1B93AD225747}" type="presParOf" srcId="{13E4D19A-0A6D-4338-AC4F-15499ADC22EC}" destId="{41D27B5D-4946-4C52-8D57-AA1FDA441CA5}" srcOrd="0" destOrd="0" presId="urn:microsoft.com/office/officeart/2005/8/layout/chevron2"/>
    <dgm:cxn modelId="{84656083-F906-424E-8642-2AF456AD7034}" type="presParOf" srcId="{13E4D19A-0A6D-4338-AC4F-15499ADC22EC}" destId="{8A5653B8-BF68-43B1-86F5-25D3C611B37A}" srcOrd="1" destOrd="0" presId="urn:microsoft.com/office/officeart/2005/8/layout/chevron2"/>
    <dgm:cxn modelId="{6FE3FB81-2FF1-4E66-AAB9-066EBA319073}" type="presParOf" srcId="{233D697A-1417-4D2D-B062-89ECE1EBC9CB}" destId="{7B915339-F2C1-4061-8B65-76916915F0FC}" srcOrd="3" destOrd="0" presId="urn:microsoft.com/office/officeart/2005/8/layout/chevron2"/>
    <dgm:cxn modelId="{8BE129A7-9052-4B10-BD7E-8FA4E1EBDB29}" type="presParOf" srcId="{233D697A-1417-4D2D-B062-89ECE1EBC9CB}" destId="{B6D4928C-ECD3-4AED-A9DA-E9811D18746F}" srcOrd="4" destOrd="0" presId="urn:microsoft.com/office/officeart/2005/8/layout/chevron2"/>
    <dgm:cxn modelId="{B4BC3427-D332-4DD7-BE51-30CE15C45D22}" type="presParOf" srcId="{B6D4928C-ECD3-4AED-A9DA-E9811D18746F}" destId="{A11AC1EA-7C4B-47EF-9C7E-CEB8A51C6FA4}" srcOrd="0" destOrd="0" presId="urn:microsoft.com/office/officeart/2005/8/layout/chevron2"/>
    <dgm:cxn modelId="{E8B8180C-31D8-4FA6-BC06-C4FD8D26DB11}" type="presParOf" srcId="{B6D4928C-ECD3-4AED-A9DA-E9811D18746F}" destId="{E5D0A532-88F3-43DA-AC32-EA4511194167}" srcOrd="1" destOrd="0" presId="urn:microsoft.com/office/officeart/2005/8/layout/chevron2"/>
    <dgm:cxn modelId="{0E5A6FD8-D921-4977-992E-37DFD1420B67}" type="presParOf" srcId="{233D697A-1417-4D2D-B062-89ECE1EBC9CB}" destId="{32725327-3FF4-4C06-97AF-82BD2AE007BA}" srcOrd="5" destOrd="0" presId="urn:microsoft.com/office/officeart/2005/8/layout/chevron2"/>
    <dgm:cxn modelId="{9604A069-F8E3-403E-B1F0-93A1CC42C84D}" type="presParOf" srcId="{233D697A-1417-4D2D-B062-89ECE1EBC9CB}" destId="{5E46123B-FB29-4B70-A758-2796B4419884}" srcOrd="6" destOrd="0" presId="urn:microsoft.com/office/officeart/2005/8/layout/chevron2"/>
    <dgm:cxn modelId="{358DB415-CE38-4F5D-A740-D858D352C12D}" type="presParOf" srcId="{5E46123B-FB29-4B70-A758-2796B4419884}" destId="{516AE16F-B409-4A26-89F8-A081D68A1F67}" srcOrd="0" destOrd="0" presId="urn:microsoft.com/office/officeart/2005/8/layout/chevron2"/>
    <dgm:cxn modelId="{91DBFD22-540D-43E2-9206-C26286889F87}" type="presParOf" srcId="{5E46123B-FB29-4B70-A758-2796B4419884}" destId="{637BC961-7810-402B-96DB-168FC6D9576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4C8B3B-283E-49F2-AD39-1BE2CB7434C2}" type="doc">
      <dgm:prSet loTypeId="urn:microsoft.com/office/officeart/2005/8/layout/chevron2" loCatId="list" qsTypeId="urn:microsoft.com/office/officeart/2005/8/quickstyle/simple1#12" qsCatId="simple" csTypeId="urn:microsoft.com/office/officeart/2005/8/colors/accent1_2#13" csCatId="accent1" phldr="1"/>
      <dgm:spPr/>
      <dgm:t>
        <a:bodyPr/>
        <a:lstStyle/>
        <a:p>
          <a:endParaRPr lang="ru-RU"/>
        </a:p>
      </dgm:t>
    </dgm:pt>
    <dgm:pt modelId="{5E6E2C58-2C6C-4115-A436-DB693C5AF8D4}">
      <dgm:prSet phldrT="[Текст]" custT="1"/>
      <dgm:spPr>
        <a:ln>
          <a:solidFill>
            <a:srgbClr val="0070C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800" dirty="0" smtClean="0">
              <a:latin typeface="Cambria" panose="02040503050406030204" pitchFamily="18" charset="0"/>
            </a:rPr>
            <a:t>Неисправности на станции  не могут быть устранены</a:t>
          </a:r>
        </a:p>
        <a:p>
          <a:pPr lvl="1"/>
          <a:endParaRPr lang="ru-RU" sz="1800" dirty="0">
            <a:latin typeface="Cambria" panose="02040503050406030204" pitchFamily="18" charset="0"/>
          </a:endParaRPr>
        </a:p>
      </dgm:t>
    </dgm:pt>
    <dgm:pt modelId="{B8B38B19-6D01-482A-97B7-97761A1BFA68}" type="parTrans" cxnId="{4D350DB1-0A4E-45B4-A809-A3F12311779E}">
      <dgm:prSet/>
      <dgm:spPr/>
      <dgm:t>
        <a:bodyPr/>
        <a:lstStyle/>
        <a:p>
          <a:endParaRPr lang="ru-RU"/>
        </a:p>
      </dgm:t>
    </dgm:pt>
    <dgm:pt modelId="{EADB95D1-6488-43EF-9682-DEDC9D620A9B}" type="sibTrans" cxnId="{4D350DB1-0A4E-45B4-A809-A3F12311779E}">
      <dgm:prSet/>
      <dgm:spPr/>
      <dgm:t>
        <a:bodyPr/>
        <a:lstStyle/>
        <a:p>
          <a:endParaRPr lang="ru-RU"/>
        </a:p>
      </dgm:t>
    </dgm:pt>
    <dgm:pt modelId="{77C24FA6-2141-4283-ACD5-B5764B1054CD}">
      <dgm:prSet phldrT="[Текст]" custT="1"/>
      <dgm:spPr>
        <a:ln>
          <a:solidFill>
            <a:srgbClr val="0070C0"/>
          </a:solidFill>
        </a:ln>
      </dgm:spPr>
      <dgm:t>
        <a:bodyPr/>
        <a:lstStyle/>
        <a:p>
          <a:r>
            <a:rPr lang="ru-RU" sz="1800" dirty="0" smtClean="0">
              <a:latin typeface="Cambria" panose="02040503050406030204" pitchFamily="18" charset="0"/>
            </a:rPr>
            <a:t>Неисправности на </a:t>
          </a:r>
          <a:r>
            <a:rPr lang="ru-RU" sz="1800" u="sng" dirty="0" smtClean="0">
              <a:latin typeface="Cambria" panose="02040503050406030204" pitchFamily="18" charset="0"/>
            </a:rPr>
            <a:t>единственной</a:t>
          </a:r>
          <a:r>
            <a:rPr lang="ru-RU" sz="1800" dirty="0" smtClean="0">
              <a:latin typeface="Cambria" panose="02040503050406030204" pitchFamily="18" charset="0"/>
            </a:rPr>
            <a:t> станции не могут быть устранены и </a:t>
          </a:r>
          <a:r>
            <a:rPr lang="ru-RU" sz="1800" u="sng" dirty="0" smtClean="0">
              <a:latin typeface="Cambria" panose="02040503050406030204" pitchFamily="18" charset="0"/>
            </a:rPr>
            <a:t>нет резервной </a:t>
          </a:r>
          <a:r>
            <a:rPr lang="ru-RU" sz="1800" dirty="0" smtClean="0">
              <a:latin typeface="Cambria" panose="02040503050406030204" pitchFamily="18" charset="0"/>
            </a:rPr>
            <a:t>станции</a:t>
          </a:r>
          <a:endParaRPr lang="ru-RU" sz="1800" dirty="0">
            <a:latin typeface="Cambria" panose="02040503050406030204" pitchFamily="18" charset="0"/>
          </a:endParaRPr>
        </a:p>
      </dgm:t>
    </dgm:pt>
    <dgm:pt modelId="{5768ECE1-F41C-42A5-A681-2EDF033A40B2}" type="parTrans" cxnId="{C166AE59-FD22-40C4-9DD1-235E1C7D70A2}">
      <dgm:prSet/>
      <dgm:spPr/>
      <dgm:t>
        <a:bodyPr/>
        <a:lstStyle/>
        <a:p>
          <a:endParaRPr lang="ru-RU"/>
        </a:p>
      </dgm:t>
    </dgm:pt>
    <dgm:pt modelId="{346959FF-DEFB-4973-A07F-97AC79633AD4}" type="sibTrans" cxnId="{C166AE59-FD22-40C4-9DD1-235E1C7D70A2}">
      <dgm:prSet/>
      <dgm:spPr/>
      <dgm:t>
        <a:bodyPr/>
        <a:lstStyle/>
        <a:p>
          <a:endParaRPr lang="ru-RU"/>
        </a:p>
      </dgm:t>
    </dgm:pt>
    <dgm:pt modelId="{B513C5C6-3020-444C-84BE-09EC5AC06712}">
      <dgm:prSet phldrT="[Текст]"/>
      <dgm:spPr>
        <a:solidFill>
          <a:srgbClr val="0070C0"/>
        </a:solidFill>
      </dgm:spPr>
      <dgm:t>
        <a:bodyPr/>
        <a:lstStyle/>
        <a:p>
          <a:r>
            <a:rPr lang="ru-RU" dirty="0" smtClean="0"/>
            <a:t>2</a:t>
          </a:r>
          <a:endParaRPr lang="ru-RU" dirty="0"/>
        </a:p>
      </dgm:t>
    </dgm:pt>
    <dgm:pt modelId="{82A26284-9943-409F-9700-F75D8245FAA9}" type="parTrans" cxnId="{29E67473-9CAF-4989-A76B-69E7C708D897}">
      <dgm:prSet/>
      <dgm:spPr/>
      <dgm:t>
        <a:bodyPr/>
        <a:lstStyle/>
        <a:p>
          <a:endParaRPr lang="ru-RU"/>
        </a:p>
      </dgm:t>
    </dgm:pt>
    <dgm:pt modelId="{64B81648-8E5B-4C3B-BA3D-5F19AE42953E}" type="sibTrans" cxnId="{29E67473-9CAF-4989-A76B-69E7C708D897}">
      <dgm:prSet/>
      <dgm:spPr/>
      <dgm:t>
        <a:bodyPr/>
        <a:lstStyle/>
        <a:p>
          <a:endParaRPr lang="ru-RU"/>
        </a:p>
      </dgm:t>
    </dgm:pt>
    <dgm:pt modelId="{7DC2C69A-88DD-420B-8168-EA646393513F}">
      <dgm:prSet phldrT="[Текст]" custT="1"/>
      <dgm:spPr>
        <a:no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latin typeface="Cambria" panose="02040503050406030204" pitchFamily="18" charset="0"/>
            </a:rPr>
            <a:t>Неисправности на станции устранены</a:t>
          </a:r>
        </a:p>
      </dgm:t>
    </dgm:pt>
    <dgm:pt modelId="{D458BF10-00BC-4749-85DC-5A7FBADDC93E}" type="parTrans" cxnId="{A568418A-38E0-4EDF-8CB1-6AA4E262856C}">
      <dgm:prSet/>
      <dgm:spPr/>
      <dgm:t>
        <a:bodyPr/>
        <a:lstStyle/>
        <a:p>
          <a:endParaRPr lang="ru-RU"/>
        </a:p>
      </dgm:t>
    </dgm:pt>
    <dgm:pt modelId="{F60BF732-C3BF-427A-B744-D18547E6F9CD}" type="sibTrans" cxnId="{A568418A-38E0-4EDF-8CB1-6AA4E262856C}">
      <dgm:prSet/>
      <dgm:spPr/>
      <dgm:t>
        <a:bodyPr/>
        <a:lstStyle/>
        <a:p>
          <a:endParaRPr lang="ru-RU"/>
        </a:p>
      </dgm:t>
    </dgm:pt>
    <dgm:pt modelId="{7779AE2A-CC94-452B-80A8-344772BEB3A1}">
      <dgm:prSet phldrT="[Текст]" custT="1"/>
      <dgm:spPr>
        <a:ln>
          <a:solidFill>
            <a:srgbClr val="0070C0"/>
          </a:solidFill>
        </a:ln>
      </dgm:spPr>
      <dgm:t>
        <a:bodyPr/>
        <a:lstStyle/>
        <a:p>
          <a:pPr marL="171450" lvl="1" indent="0" defTabSz="800100">
            <a:lnSpc>
              <a:spcPct val="90000"/>
            </a:lnSpc>
            <a:spcBef>
              <a:spcPct val="0"/>
            </a:spcBef>
            <a:spcAft>
              <a:spcPct val="15000"/>
            </a:spcAft>
            <a:buNone/>
          </a:pPr>
          <a:endParaRPr lang="ru-RU" sz="1800" dirty="0">
            <a:latin typeface="Cambria" panose="02040503050406030204" pitchFamily="18" charset="0"/>
          </a:endParaRPr>
        </a:p>
      </dgm:t>
    </dgm:pt>
    <dgm:pt modelId="{8F80CCFA-AD8B-40C4-B350-4DAAD5670E40}" type="parTrans" cxnId="{D8CD3DF7-3C6A-4067-896A-601DD21EF9AB}">
      <dgm:prSet/>
      <dgm:spPr/>
      <dgm:t>
        <a:bodyPr/>
        <a:lstStyle/>
        <a:p>
          <a:endParaRPr lang="ru-RU"/>
        </a:p>
      </dgm:t>
    </dgm:pt>
    <dgm:pt modelId="{212777CB-4118-4297-A06C-5E2CC4CB1FD4}" type="sibTrans" cxnId="{D8CD3DF7-3C6A-4067-896A-601DD21EF9AB}">
      <dgm:prSet/>
      <dgm:spPr/>
      <dgm:t>
        <a:bodyPr/>
        <a:lstStyle/>
        <a:p>
          <a:endParaRPr lang="ru-RU"/>
        </a:p>
      </dgm:t>
    </dgm:pt>
    <dgm:pt modelId="{1023EC32-6B61-4DD3-A858-D3E4AF61E9AC}">
      <dgm:prSet phldrT="[Текст]"/>
      <dgm:spPr>
        <a:solidFill>
          <a:srgbClr val="0070C0"/>
        </a:solidFill>
      </dgm:spPr>
      <dgm:t>
        <a:bodyPr/>
        <a:lstStyle/>
        <a:p>
          <a:r>
            <a:rPr lang="ru-RU" dirty="0" smtClean="0"/>
            <a:t>3</a:t>
          </a:r>
          <a:endParaRPr lang="ru-RU" dirty="0"/>
        </a:p>
      </dgm:t>
    </dgm:pt>
    <dgm:pt modelId="{62104547-21D0-445F-B03D-A0DAE0C8FCB1}" type="sibTrans" cxnId="{EC6A557A-01A7-4844-BFB8-36F5A4A3A126}">
      <dgm:prSet/>
      <dgm:spPr/>
      <dgm:t>
        <a:bodyPr/>
        <a:lstStyle/>
        <a:p>
          <a:endParaRPr lang="ru-RU"/>
        </a:p>
      </dgm:t>
    </dgm:pt>
    <dgm:pt modelId="{F1164BA4-37B7-43C3-B4F1-DDD2F9B09B56}" type="parTrans" cxnId="{EC6A557A-01A7-4844-BFB8-36F5A4A3A126}">
      <dgm:prSet/>
      <dgm:spPr/>
      <dgm:t>
        <a:bodyPr/>
        <a:lstStyle/>
        <a:p>
          <a:endParaRPr lang="ru-RU"/>
        </a:p>
      </dgm:t>
    </dgm:pt>
    <dgm:pt modelId="{CB5A23BE-C680-4689-B604-3488EB3B3AC3}">
      <dgm:prSet phldrT="[Текст]"/>
      <dgm:spPr>
        <a:solidFill>
          <a:srgbClr val="0070C0"/>
        </a:solidFill>
      </dgm:spPr>
      <dgm:t>
        <a:bodyPr/>
        <a:lstStyle/>
        <a:p>
          <a:r>
            <a:rPr lang="ru-RU" dirty="0" smtClean="0"/>
            <a:t>1</a:t>
          </a:r>
          <a:endParaRPr lang="ru-RU" dirty="0"/>
        </a:p>
      </dgm:t>
    </dgm:pt>
    <dgm:pt modelId="{CCFBD72B-DC03-45C9-9265-15CAA7547502}" type="sibTrans" cxnId="{70D54BBF-8EB0-4423-884D-9CD16C3F77A3}">
      <dgm:prSet/>
      <dgm:spPr/>
      <dgm:t>
        <a:bodyPr/>
        <a:lstStyle/>
        <a:p>
          <a:endParaRPr lang="ru-RU"/>
        </a:p>
      </dgm:t>
    </dgm:pt>
    <dgm:pt modelId="{7D0DC8A6-4CE9-4A3D-954A-FBACB4DE7DB3}" type="parTrans" cxnId="{70D54BBF-8EB0-4423-884D-9CD16C3F77A3}">
      <dgm:prSet/>
      <dgm:spPr/>
      <dgm:t>
        <a:bodyPr/>
        <a:lstStyle/>
        <a:p>
          <a:endParaRPr lang="ru-RU"/>
        </a:p>
      </dgm:t>
    </dgm:pt>
    <dgm:pt modelId="{233D697A-1417-4D2D-B062-89ECE1EBC9CB}" type="pres">
      <dgm:prSet presAssocID="{3B4C8B3B-283E-49F2-AD39-1BE2CB7434C2}" presName="linearFlow" presStyleCnt="0">
        <dgm:presLayoutVars>
          <dgm:dir/>
          <dgm:animLvl val="lvl"/>
          <dgm:resizeHandles val="exact"/>
        </dgm:presLayoutVars>
      </dgm:prSet>
      <dgm:spPr/>
      <dgm:t>
        <a:bodyPr/>
        <a:lstStyle/>
        <a:p>
          <a:endParaRPr lang="ru-RU"/>
        </a:p>
      </dgm:t>
    </dgm:pt>
    <dgm:pt modelId="{82DB6965-B96D-4D94-AAC1-BE01B274DB10}" type="pres">
      <dgm:prSet presAssocID="{CB5A23BE-C680-4689-B604-3488EB3B3AC3}" presName="composite" presStyleCnt="0"/>
      <dgm:spPr/>
    </dgm:pt>
    <dgm:pt modelId="{52BCA8E1-ABC5-400D-A0B3-B88CFEDAA284}" type="pres">
      <dgm:prSet presAssocID="{CB5A23BE-C680-4689-B604-3488EB3B3AC3}" presName="parentText" presStyleLbl="alignNode1" presStyleIdx="0" presStyleCnt="3">
        <dgm:presLayoutVars>
          <dgm:chMax val="1"/>
          <dgm:bulletEnabled val="1"/>
        </dgm:presLayoutVars>
      </dgm:prSet>
      <dgm:spPr/>
      <dgm:t>
        <a:bodyPr/>
        <a:lstStyle/>
        <a:p>
          <a:endParaRPr lang="ru-RU"/>
        </a:p>
      </dgm:t>
    </dgm:pt>
    <dgm:pt modelId="{C98DA9C1-C28F-451C-B3CC-465387438DA5}" type="pres">
      <dgm:prSet presAssocID="{CB5A23BE-C680-4689-B604-3488EB3B3AC3}" presName="descendantText" presStyleLbl="alignAcc1" presStyleIdx="0" presStyleCnt="3" custScaleX="87026" custScaleY="100000" custLinFactNeighborX="-5878" custLinFactNeighborY="10985">
        <dgm:presLayoutVars>
          <dgm:bulletEnabled val="1"/>
        </dgm:presLayoutVars>
      </dgm:prSet>
      <dgm:spPr/>
      <dgm:t>
        <a:bodyPr/>
        <a:lstStyle/>
        <a:p>
          <a:endParaRPr lang="ru-RU"/>
        </a:p>
      </dgm:t>
    </dgm:pt>
    <dgm:pt modelId="{1CD31963-1705-46FD-AA1A-43308133F108}" type="pres">
      <dgm:prSet presAssocID="{CCFBD72B-DC03-45C9-9265-15CAA7547502}" presName="sp" presStyleCnt="0"/>
      <dgm:spPr/>
    </dgm:pt>
    <dgm:pt modelId="{DB58FC5A-D890-464E-B4BD-D9A5AB3413EF}" type="pres">
      <dgm:prSet presAssocID="{B513C5C6-3020-444C-84BE-09EC5AC06712}" presName="composite" presStyleCnt="0"/>
      <dgm:spPr/>
    </dgm:pt>
    <dgm:pt modelId="{7AB5C762-2123-4019-9F96-E1750E20B62E}" type="pres">
      <dgm:prSet presAssocID="{B513C5C6-3020-444C-84BE-09EC5AC06712}" presName="parentText" presStyleLbl="alignNode1" presStyleIdx="1" presStyleCnt="3">
        <dgm:presLayoutVars>
          <dgm:chMax val="1"/>
          <dgm:bulletEnabled val="1"/>
        </dgm:presLayoutVars>
      </dgm:prSet>
      <dgm:spPr/>
      <dgm:t>
        <a:bodyPr/>
        <a:lstStyle/>
        <a:p>
          <a:endParaRPr lang="ru-RU"/>
        </a:p>
      </dgm:t>
    </dgm:pt>
    <dgm:pt modelId="{8F010D99-A992-4E50-A655-F16058AF98F9}" type="pres">
      <dgm:prSet presAssocID="{B513C5C6-3020-444C-84BE-09EC5AC06712}" presName="descendantText" presStyleLbl="alignAcc1" presStyleIdx="1" presStyleCnt="3" custScaleX="85713" custLinFactNeighborX="-6670" custLinFactNeighborY="-437">
        <dgm:presLayoutVars>
          <dgm:bulletEnabled val="1"/>
        </dgm:presLayoutVars>
      </dgm:prSet>
      <dgm:spPr/>
      <dgm:t>
        <a:bodyPr/>
        <a:lstStyle/>
        <a:p>
          <a:endParaRPr lang="ru-RU"/>
        </a:p>
      </dgm:t>
    </dgm:pt>
    <dgm:pt modelId="{02D9E429-18DD-401D-842F-5E570F5D6B56}" type="pres">
      <dgm:prSet presAssocID="{64B81648-8E5B-4C3B-BA3D-5F19AE42953E}" presName="sp" presStyleCnt="0"/>
      <dgm:spPr/>
    </dgm:pt>
    <dgm:pt modelId="{13E4D19A-0A6D-4338-AC4F-15499ADC22EC}" type="pres">
      <dgm:prSet presAssocID="{1023EC32-6B61-4DD3-A858-D3E4AF61E9AC}" presName="composite" presStyleCnt="0"/>
      <dgm:spPr/>
    </dgm:pt>
    <dgm:pt modelId="{41D27B5D-4946-4C52-8D57-AA1FDA441CA5}" type="pres">
      <dgm:prSet presAssocID="{1023EC32-6B61-4DD3-A858-D3E4AF61E9AC}" presName="parentText" presStyleLbl="alignNode1" presStyleIdx="2" presStyleCnt="3">
        <dgm:presLayoutVars>
          <dgm:chMax val="1"/>
          <dgm:bulletEnabled val="1"/>
        </dgm:presLayoutVars>
      </dgm:prSet>
      <dgm:spPr/>
      <dgm:t>
        <a:bodyPr/>
        <a:lstStyle/>
        <a:p>
          <a:endParaRPr lang="ru-RU"/>
        </a:p>
      </dgm:t>
    </dgm:pt>
    <dgm:pt modelId="{8A5653B8-BF68-43B1-86F5-25D3C611B37A}" type="pres">
      <dgm:prSet presAssocID="{1023EC32-6B61-4DD3-A858-D3E4AF61E9AC}" presName="descendantText" presStyleLbl="alignAcc1" presStyleIdx="2" presStyleCnt="3" custScaleX="85992" custLinFactNeighborX="-7994" custLinFactNeighborY="-884">
        <dgm:presLayoutVars>
          <dgm:bulletEnabled val="1"/>
        </dgm:presLayoutVars>
      </dgm:prSet>
      <dgm:spPr/>
      <dgm:t>
        <a:bodyPr/>
        <a:lstStyle/>
        <a:p>
          <a:endParaRPr lang="ru-RU"/>
        </a:p>
      </dgm:t>
    </dgm:pt>
  </dgm:ptLst>
  <dgm:cxnLst>
    <dgm:cxn modelId="{29E67473-9CAF-4989-A76B-69E7C708D897}" srcId="{3B4C8B3B-283E-49F2-AD39-1BE2CB7434C2}" destId="{B513C5C6-3020-444C-84BE-09EC5AC06712}" srcOrd="1" destOrd="0" parTransId="{82A26284-9943-409F-9700-F75D8245FAA9}" sibTransId="{64B81648-8E5B-4C3B-BA3D-5F19AE42953E}"/>
    <dgm:cxn modelId="{190F29B6-7C9E-4433-922C-782F88534217}" type="presOf" srcId="{B513C5C6-3020-444C-84BE-09EC5AC06712}" destId="{7AB5C762-2123-4019-9F96-E1750E20B62E}" srcOrd="0" destOrd="0" presId="urn:microsoft.com/office/officeart/2005/8/layout/chevron2"/>
    <dgm:cxn modelId="{4D350DB1-0A4E-45B4-A809-A3F12311779E}" srcId="{B513C5C6-3020-444C-84BE-09EC5AC06712}" destId="{5E6E2C58-2C6C-4115-A436-DB693C5AF8D4}" srcOrd="1" destOrd="0" parTransId="{B8B38B19-6D01-482A-97B7-97761A1BFA68}" sibTransId="{EADB95D1-6488-43EF-9682-DEDC9D620A9B}"/>
    <dgm:cxn modelId="{A568418A-38E0-4EDF-8CB1-6AA4E262856C}" srcId="{CB5A23BE-C680-4689-B604-3488EB3B3AC3}" destId="{7DC2C69A-88DD-420B-8168-EA646393513F}" srcOrd="0" destOrd="0" parTransId="{D458BF10-00BC-4749-85DC-5A7FBADDC93E}" sibTransId="{F60BF732-C3BF-427A-B744-D18547E6F9CD}"/>
    <dgm:cxn modelId="{544F5798-8705-4548-A503-1539C1E08EF5}" type="presOf" srcId="{3B4C8B3B-283E-49F2-AD39-1BE2CB7434C2}" destId="{233D697A-1417-4D2D-B062-89ECE1EBC9CB}" srcOrd="0" destOrd="0" presId="urn:microsoft.com/office/officeart/2005/8/layout/chevron2"/>
    <dgm:cxn modelId="{13634378-53E3-4F20-AEDD-0CF73375D66E}" type="presOf" srcId="{7DC2C69A-88DD-420B-8168-EA646393513F}" destId="{C98DA9C1-C28F-451C-B3CC-465387438DA5}" srcOrd="0" destOrd="0" presId="urn:microsoft.com/office/officeart/2005/8/layout/chevron2"/>
    <dgm:cxn modelId="{1C211EAA-83EC-490E-89AF-A2C3B193D715}" type="presOf" srcId="{5E6E2C58-2C6C-4115-A436-DB693C5AF8D4}" destId="{8F010D99-A992-4E50-A655-F16058AF98F9}" srcOrd="0" destOrd="1" presId="urn:microsoft.com/office/officeart/2005/8/layout/chevron2"/>
    <dgm:cxn modelId="{5C2992EF-25D0-4390-9BA5-EF4DC3BDE66F}" type="presOf" srcId="{77C24FA6-2141-4283-ACD5-B5764B1054CD}" destId="{8A5653B8-BF68-43B1-86F5-25D3C611B37A}" srcOrd="0" destOrd="0" presId="urn:microsoft.com/office/officeart/2005/8/layout/chevron2"/>
    <dgm:cxn modelId="{8D1CC73D-52DF-4453-A20C-E6423DE9F691}" type="presOf" srcId="{1023EC32-6B61-4DD3-A858-D3E4AF61E9AC}" destId="{41D27B5D-4946-4C52-8D57-AA1FDA441CA5}" srcOrd="0" destOrd="0" presId="urn:microsoft.com/office/officeart/2005/8/layout/chevron2"/>
    <dgm:cxn modelId="{C166AE59-FD22-40C4-9DD1-235E1C7D70A2}" srcId="{1023EC32-6B61-4DD3-A858-D3E4AF61E9AC}" destId="{77C24FA6-2141-4283-ACD5-B5764B1054CD}" srcOrd="0" destOrd="0" parTransId="{5768ECE1-F41C-42A5-A681-2EDF033A40B2}" sibTransId="{346959FF-DEFB-4973-A07F-97AC79633AD4}"/>
    <dgm:cxn modelId="{8FF17461-A2EB-4696-8850-1213E883F089}" type="presOf" srcId="{7779AE2A-CC94-452B-80A8-344772BEB3A1}" destId="{8F010D99-A992-4E50-A655-F16058AF98F9}" srcOrd="0" destOrd="0" presId="urn:microsoft.com/office/officeart/2005/8/layout/chevron2"/>
    <dgm:cxn modelId="{D8CD3DF7-3C6A-4067-896A-601DD21EF9AB}" srcId="{B513C5C6-3020-444C-84BE-09EC5AC06712}" destId="{7779AE2A-CC94-452B-80A8-344772BEB3A1}" srcOrd="0" destOrd="0" parTransId="{8F80CCFA-AD8B-40C4-B350-4DAAD5670E40}" sibTransId="{212777CB-4118-4297-A06C-5E2CC4CB1FD4}"/>
    <dgm:cxn modelId="{EC6A557A-01A7-4844-BFB8-36F5A4A3A126}" srcId="{3B4C8B3B-283E-49F2-AD39-1BE2CB7434C2}" destId="{1023EC32-6B61-4DD3-A858-D3E4AF61E9AC}" srcOrd="2" destOrd="0" parTransId="{F1164BA4-37B7-43C3-B4F1-DDD2F9B09B56}" sibTransId="{62104547-21D0-445F-B03D-A0DAE0C8FCB1}"/>
    <dgm:cxn modelId="{33D02041-DC9C-4852-9B34-3E0DB2AC487F}" type="presOf" srcId="{CB5A23BE-C680-4689-B604-3488EB3B3AC3}" destId="{52BCA8E1-ABC5-400D-A0B3-B88CFEDAA284}" srcOrd="0" destOrd="0" presId="urn:microsoft.com/office/officeart/2005/8/layout/chevron2"/>
    <dgm:cxn modelId="{70D54BBF-8EB0-4423-884D-9CD16C3F77A3}" srcId="{3B4C8B3B-283E-49F2-AD39-1BE2CB7434C2}" destId="{CB5A23BE-C680-4689-B604-3488EB3B3AC3}" srcOrd="0" destOrd="0" parTransId="{7D0DC8A6-4CE9-4A3D-954A-FBACB4DE7DB3}" sibTransId="{CCFBD72B-DC03-45C9-9265-15CAA7547502}"/>
    <dgm:cxn modelId="{F7C77599-1B7A-4886-A3F5-CA9A899808F9}" type="presParOf" srcId="{233D697A-1417-4D2D-B062-89ECE1EBC9CB}" destId="{82DB6965-B96D-4D94-AAC1-BE01B274DB10}" srcOrd="0" destOrd="0" presId="urn:microsoft.com/office/officeart/2005/8/layout/chevron2"/>
    <dgm:cxn modelId="{AE5C243F-A891-4C9B-B103-519F5DC2DD94}" type="presParOf" srcId="{82DB6965-B96D-4D94-AAC1-BE01B274DB10}" destId="{52BCA8E1-ABC5-400D-A0B3-B88CFEDAA284}" srcOrd="0" destOrd="0" presId="urn:microsoft.com/office/officeart/2005/8/layout/chevron2"/>
    <dgm:cxn modelId="{AC68C834-D616-455F-B0F1-1B41893E89BB}" type="presParOf" srcId="{82DB6965-B96D-4D94-AAC1-BE01B274DB10}" destId="{C98DA9C1-C28F-451C-B3CC-465387438DA5}" srcOrd="1" destOrd="0" presId="urn:microsoft.com/office/officeart/2005/8/layout/chevron2"/>
    <dgm:cxn modelId="{40DB9DD8-3652-4FFB-97FD-1D8452C4D0FF}" type="presParOf" srcId="{233D697A-1417-4D2D-B062-89ECE1EBC9CB}" destId="{1CD31963-1705-46FD-AA1A-43308133F108}" srcOrd="1" destOrd="0" presId="urn:microsoft.com/office/officeart/2005/8/layout/chevron2"/>
    <dgm:cxn modelId="{4D34C0DC-4A06-4BE7-BA87-901D5C563AB9}" type="presParOf" srcId="{233D697A-1417-4D2D-B062-89ECE1EBC9CB}" destId="{DB58FC5A-D890-464E-B4BD-D9A5AB3413EF}" srcOrd="2" destOrd="0" presId="urn:microsoft.com/office/officeart/2005/8/layout/chevron2"/>
    <dgm:cxn modelId="{12A9B035-080F-42F2-A024-EE24E336B8FA}" type="presParOf" srcId="{DB58FC5A-D890-464E-B4BD-D9A5AB3413EF}" destId="{7AB5C762-2123-4019-9F96-E1750E20B62E}" srcOrd="0" destOrd="0" presId="urn:microsoft.com/office/officeart/2005/8/layout/chevron2"/>
    <dgm:cxn modelId="{3BE0D5EA-7DB6-45CA-B166-DED185117570}" type="presParOf" srcId="{DB58FC5A-D890-464E-B4BD-D9A5AB3413EF}" destId="{8F010D99-A992-4E50-A655-F16058AF98F9}" srcOrd="1" destOrd="0" presId="urn:microsoft.com/office/officeart/2005/8/layout/chevron2"/>
    <dgm:cxn modelId="{859EBF75-3D52-4414-9C94-EEE75BC8F751}" type="presParOf" srcId="{233D697A-1417-4D2D-B062-89ECE1EBC9CB}" destId="{02D9E429-18DD-401D-842F-5E570F5D6B56}" srcOrd="3" destOrd="0" presId="urn:microsoft.com/office/officeart/2005/8/layout/chevron2"/>
    <dgm:cxn modelId="{BB3AFD5B-A28E-4213-A069-286DC0B3E201}" type="presParOf" srcId="{233D697A-1417-4D2D-B062-89ECE1EBC9CB}" destId="{13E4D19A-0A6D-4338-AC4F-15499ADC22EC}" srcOrd="4" destOrd="0" presId="urn:microsoft.com/office/officeart/2005/8/layout/chevron2"/>
    <dgm:cxn modelId="{2434DC8F-6993-4B52-AF8A-985DE4D237DB}" type="presParOf" srcId="{13E4D19A-0A6D-4338-AC4F-15499ADC22EC}" destId="{41D27B5D-4946-4C52-8D57-AA1FDA441CA5}" srcOrd="0" destOrd="0" presId="urn:microsoft.com/office/officeart/2005/8/layout/chevron2"/>
    <dgm:cxn modelId="{67869559-82D2-4D12-AB6E-1C8BFA55498D}" type="presParOf" srcId="{13E4D19A-0A6D-4338-AC4F-15499ADC22EC}" destId="{8A5653B8-BF68-43B1-86F5-25D3C611B37A}"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4C8B3B-283E-49F2-AD39-1BE2CB7434C2}" type="doc">
      <dgm:prSet loTypeId="urn:microsoft.com/office/officeart/2005/8/layout/chevron2" loCatId="list" qsTypeId="urn:microsoft.com/office/officeart/2005/8/quickstyle/simple1#19" qsCatId="simple" csTypeId="urn:microsoft.com/office/officeart/2005/8/colors/accent1_2#20" csCatId="accent1" phldr="1"/>
      <dgm:spPr/>
      <dgm:t>
        <a:bodyPr/>
        <a:lstStyle/>
        <a:p>
          <a:endParaRPr lang="ru-RU"/>
        </a:p>
      </dgm:t>
    </dgm:pt>
    <dgm:pt modelId="{CB5A23BE-C680-4689-B604-3488EB3B3AC3}">
      <dgm:prSet phldrT="[Текст]"/>
      <dgm:spPr>
        <a:solidFill>
          <a:srgbClr val="0070C0"/>
        </a:solidFill>
      </dgm:spPr>
      <dgm:t>
        <a:bodyPr/>
        <a:lstStyle/>
        <a:p>
          <a:endParaRPr lang="ru-RU" dirty="0"/>
        </a:p>
      </dgm:t>
    </dgm:pt>
    <dgm:pt modelId="{7D0DC8A6-4CE9-4A3D-954A-FBACB4DE7DB3}" type="parTrans" cxnId="{70D54BBF-8EB0-4423-884D-9CD16C3F77A3}">
      <dgm:prSet/>
      <dgm:spPr/>
      <dgm:t>
        <a:bodyPr/>
        <a:lstStyle/>
        <a:p>
          <a:endParaRPr lang="ru-RU"/>
        </a:p>
      </dgm:t>
    </dgm:pt>
    <dgm:pt modelId="{CCFBD72B-DC03-45C9-9265-15CAA7547502}" type="sibTrans" cxnId="{70D54BBF-8EB0-4423-884D-9CD16C3F77A3}">
      <dgm:prSet/>
      <dgm:spPr/>
      <dgm:t>
        <a:bodyPr/>
        <a:lstStyle/>
        <a:p>
          <a:endParaRPr lang="ru-RU"/>
        </a:p>
      </dgm:t>
    </dgm:pt>
    <dgm:pt modelId="{5E6E2C58-2C6C-4115-A436-DB693C5AF8D4}">
      <dgm:prSet phldrT="[Текст]" custT="1"/>
      <dgm:spPr>
        <a:ln>
          <a:solidFill>
            <a:srgbClr val="0070C0"/>
          </a:solidFill>
        </a:ln>
      </dgm:spPr>
      <dgm:t>
        <a:bodyPr/>
        <a:lstStyle/>
        <a:p>
          <a:r>
            <a:rPr lang="ru-RU" sz="1800" b="1" dirty="0" smtClean="0">
              <a:solidFill>
                <a:srgbClr val="005E9E"/>
              </a:solidFill>
              <a:latin typeface="Cambria" panose="02040503050406030204" pitchFamily="18" charset="0"/>
            </a:rPr>
            <a:t>Заполнение формы ППЭ-05-02У</a:t>
          </a:r>
          <a:endParaRPr lang="ru-RU" sz="1800" b="1" dirty="0">
            <a:solidFill>
              <a:srgbClr val="005E9E"/>
            </a:solidFill>
            <a:latin typeface="Cambria" panose="02040503050406030204" pitchFamily="18" charset="0"/>
          </a:endParaRPr>
        </a:p>
      </dgm:t>
    </dgm:pt>
    <dgm:pt modelId="{B8B38B19-6D01-482A-97B7-97761A1BFA68}" type="parTrans" cxnId="{4D350DB1-0A4E-45B4-A809-A3F12311779E}">
      <dgm:prSet/>
      <dgm:spPr/>
      <dgm:t>
        <a:bodyPr/>
        <a:lstStyle/>
        <a:p>
          <a:endParaRPr lang="ru-RU"/>
        </a:p>
      </dgm:t>
    </dgm:pt>
    <dgm:pt modelId="{EADB95D1-6488-43EF-9682-DEDC9D620A9B}" type="sibTrans" cxnId="{4D350DB1-0A4E-45B4-A809-A3F12311779E}">
      <dgm:prSet/>
      <dgm:spPr/>
      <dgm:t>
        <a:bodyPr/>
        <a:lstStyle/>
        <a:p>
          <a:endParaRPr lang="ru-RU"/>
        </a:p>
      </dgm:t>
    </dgm:pt>
    <dgm:pt modelId="{A420B797-3B3E-4754-ABD7-162347476402}">
      <dgm:prSet phldrT="[Текст]" custT="1"/>
      <dgm:spPr>
        <a:ln>
          <a:solidFill>
            <a:srgbClr val="0070C0"/>
          </a:solidFill>
        </a:ln>
      </dgm:spPr>
      <dgm:t>
        <a:bodyPr/>
        <a:lstStyle/>
        <a:p>
          <a:r>
            <a:rPr lang="ru-RU" sz="1800" b="1" dirty="0" smtClean="0">
              <a:solidFill>
                <a:srgbClr val="005E9E"/>
              </a:solidFill>
              <a:latin typeface="Cambria" panose="02040503050406030204" pitchFamily="18" charset="0"/>
            </a:rPr>
            <a:t>Упаковка испорченных и бракованных БР в ВДП</a:t>
          </a:r>
          <a:endParaRPr lang="ru-RU" sz="1800" b="1" dirty="0">
            <a:solidFill>
              <a:srgbClr val="005E9E"/>
            </a:solidFill>
            <a:latin typeface="Cambria" panose="02040503050406030204" pitchFamily="18" charset="0"/>
          </a:endParaRPr>
        </a:p>
      </dgm:t>
    </dgm:pt>
    <dgm:pt modelId="{65E4CA41-94E0-42C6-BEE1-D61CD8B4EFB7}" type="parTrans" cxnId="{C45AAA41-A666-48B3-B4C4-907653C5DC6D}">
      <dgm:prSet/>
      <dgm:spPr/>
      <dgm:t>
        <a:bodyPr/>
        <a:lstStyle/>
        <a:p>
          <a:endParaRPr lang="ru-RU"/>
        </a:p>
      </dgm:t>
    </dgm:pt>
    <dgm:pt modelId="{BDCED60C-0D8B-408C-9FB2-0805CCE65C2B}" type="sibTrans" cxnId="{C45AAA41-A666-48B3-B4C4-907653C5DC6D}">
      <dgm:prSet/>
      <dgm:spPr/>
      <dgm:t>
        <a:bodyPr/>
        <a:lstStyle/>
        <a:p>
          <a:endParaRPr lang="ru-RU"/>
        </a:p>
      </dgm:t>
    </dgm:pt>
    <dgm:pt modelId="{233D697A-1417-4D2D-B062-89ECE1EBC9CB}" type="pres">
      <dgm:prSet presAssocID="{3B4C8B3B-283E-49F2-AD39-1BE2CB7434C2}" presName="linearFlow" presStyleCnt="0">
        <dgm:presLayoutVars>
          <dgm:dir/>
          <dgm:animLvl val="lvl"/>
          <dgm:resizeHandles val="exact"/>
        </dgm:presLayoutVars>
      </dgm:prSet>
      <dgm:spPr/>
      <dgm:t>
        <a:bodyPr/>
        <a:lstStyle/>
        <a:p>
          <a:endParaRPr lang="ru-RU"/>
        </a:p>
      </dgm:t>
    </dgm:pt>
    <dgm:pt modelId="{82DB6965-B96D-4D94-AAC1-BE01B274DB10}" type="pres">
      <dgm:prSet presAssocID="{CB5A23BE-C680-4689-B604-3488EB3B3AC3}" presName="composite" presStyleCnt="0"/>
      <dgm:spPr/>
    </dgm:pt>
    <dgm:pt modelId="{52BCA8E1-ABC5-400D-A0B3-B88CFEDAA284}" type="pres">
      <dgm:prSet presAssocID="{CB5A23BE-C680-4689-B604-3488EB3B3AC3}" presName="parentText" presStyleLbl="alignNode1" presStyleIdx="0" presStyleCnt="1" custScaleX="126215" custScaleY="141867" custLinFactNeighborY="-13735">
        <dgm:presLayoutVars>
          <dgm:chMax val="1"/>
          <dgm:bulletEnabled val="1"/>
        </dgm:presLayoutVars>
      </dgm:prSet>
      <dgm:spPr/>
      <dgm:t>
        <a:bodyPr/>
        <a:lstStyle/>
        <a:p>
          <a:endParaRPr lang="ru-RU"/>
        </a:p>
      </dgm:t>
    </dgm:pt>
    <dgm:pt modelId="{C98DA9C1-C28F-451C-B3CC-465387438DA5}" type="pres">
      <dgm:prSet presAssocID="{CB5A23BE-C680-4689-B604-3488EB3B3AC3}" presName="descendantText" presStyleLbl="alignAcc1" presStyleIdx="0" presStyleCnt="1" custScaleY="194858">
        <dgm:presLayoutVars>
          <dgm:bulletEnabled val="1"/>
        </dgm:presLayoutVars>
      </dgm:prSet>
      <dgm:spPr/>
      <dgm:t>
        <a:bodyPr/>
        <a:lstStyle/>
        <a:p>
          <a:endParaRPr lang="ru-RU"/>
        </a:p>
      </dgm:t>
    </dgm:pt>
  </dgm:ptLst>
  <dgm:cxnLst>
    <dgm:cxn modelId="{70D54BBF-8EB0-4423-884D-9CD16C3F77A3}" srcId="{3B4C8B3B-283E-49F2-AD39-1BE2CB7434C2}" destId="{CB5A23BE-C680-4689-B604-3488EB3B3AC3}" srcOrd="0" destOrd="0" parTransId="{7D0DC8A6-4CE9-4A3D-954A-FBACB4DE7DB3}" sibTransId="{CCFBD72B-DC03-45C9-9265-15CAA7547502}"/>
    <dgm:cxn modelId="{907C24C7-4A32-487C-917B-E33C98FFB39E}" type="presOf" srcId="{A420B797-3B3E-4754-ABD7-162347476402}" destId="{C98DA9C1-C28F-451C-B3CC-465387438DA5}" srcOrd="0" destOrd="1" presId="urn:microsoft.com/office/officeart/2005/8/layout/chevron2"/>
    <dgm:cxn modelId="{C45AAA41-A666-48B3-B4C4-907653C5DC6D}" srcId="{CB5A23BE-C680-4689-B604-3488EB3B3AC3}" destId="{A420B797-3B3E-4754-ABD7-162347476402}" srcOrd="1" destOrd="0" parTransId="{65E4CA41-94E0-42C6-BEE1-D61CD8B4EFB7}" sibTransId="{BDCED60C-0D8B-408C-9FB2-0805CCE65C2B}"/>
    <dgm:cxn modelId="{DCA958F8-DE4E-4702-A79F-6999F312C518}" type="presOf" srcId="{3B4C8B3B-283E-49F2-AD39-1BE2CB7434C2}" destId="{233D697A-1417-4D2D-B062-89ECE1EBC9CB}" srcOrd="0" destOrd="0" presId="urn:microsoft.com/office/officeart/2005/8/layout/chevron2"/>
    <dgm:cxn modelId="{A60302D1-E87F-412B-827A-337670D2782F}" type="presOf" srcId="{5E6E2C58-2C6C-4115-A436-DB693C5AF8D4}" destId="{C98DA9C1-C28F-451C-B3CC-465387438DA5}" srcOrd="0" destOrd="0" presId="urn:microsoft.com/office/officeart/2005/8/layout/chevron2"/>
    <dgm:cxn modelId="{5953DAA0-DD88-4658-803D-C3F4491D8BA4}" type="presOf" srcId="{CB5A23BE-C680-4689-B604-3488EB3B3AC3}" destId="{52BCA8E1-ABC5-400D-A0B3-B88CFEDAA284}" srcOrd="0" destOrd="0" presId="urn:microsoft.com/office/officeart/2005/8/layout/chevron2"/>
    <dgm:cxn modelId="{4D350DB1-0A4E-45B4-A809-A3F12311779E}" srcId="{CB5A23BE-C680-4689-B604-3488EB3B3AC3}" destId="{5E6E2C58-2C6C-4115-A436-DB693C5AF8D4}" srcOrd="0" destOrd="0" parTransId="{B8B38B19-6D01-482A-97B7-97761A1BFA68}" sibTransId="{EADB95D1-6488-43EF-9682-DEDC9D620A9B}"/>
    <dgm:cxn modelId="{3CC99C05-1A56-4B38-A049-4C25112FFFA0}" type="presParOf" srcId="{233D697A-1417-4D2D-B062-89ECE1EBC9CB}" destId="{82DB6965-B96D-4D94-AAC1-BE01B274DB10}" srcOrd="0" destOrd="0" presId="urn:microsoft.com/office/officeart/2005/8/layout/chevron2"/>
    <dgm:cxn modelId="{A1BF0473-4FB7-47C7-B064-4621E692B28F}" type="presParOf" srcId="{82DB6965-B96D-4D94-AAC1-BE01B274DB10}" destId="{52BCA8E1-ABC5-400D-A0B3-B88CFEDAA284}" srcOrd="0" destOrd="0" presId="urn:microsoft.com/office/officeart/2005/8/layout/chevron2"/>
    <dgm:cxn modelId="{D3330A51-9B13-4A2A-88CE-773AF5F8A416}" type="presParOf" srcId="{82DB6965-B96D-4D94-AAC1-BE01B274DB10}" destId="{C98DA9C1-C28F-451C-B3CC-465387438DA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4C8B3B-283E-49F2-AD39-1BE2CB7434C2}" type="doc">
      <dgm:prSet loTypeId="urn:microsoft.com/office/officeart/2005/8/layout/chevron2" loCatId="list" qsTypeId="urn:microsoft.com/office/officeart/2005/8/quickstyle/simple1#19" qsCatId="simple" csTypeId="urn:microsoft.com/office/officeart/2005/8/colors/accent1_2#20" csCatId="accent1" phldr="1"/>
      <dgm:spPr/>
      <dgm:t>
        <a:bodyPr/>
        <a:lstStyle/>
        <a:p>
          <a:endParaRPr lang="ru-RU"/>
        </a:p>
      </dgm:t>
    </dgm:pt>
    <dgm:pt modelId="{CB5A23BE-C680-4689-B604-3488EB3B3AC3}">
      <dgm:prSet phldrT="[Текст]"/>
      <dgm:spPr>
        <a:solidFill>
          <a:srgbClr val="0070C0"/>
        </a:solidFill>
      </dgm:spPr>
      <dgm:t>
        <a:bodyPr/>
        <a:lstStyle/>
        <a:p>
          <a:r>
            <a:rPr lang="ru-RU" dirty="0" smtClean="0"/>
            <a:t>1</a:t>
          </a:r>
          <a:endParaRPr lang="ru-RU" dirty="0"/>
        </a:p>
      </dgm:t>
    </dgm:pt>
    <dgm:pt modelId="{7D0DC8A6-4CE9-4A3D-954A-FBACB4DE7DB3}" type="parTrans" cxnId="{70D54BBF-8EB0-4423-884D-9CD16C3F77A3}">
      <dgm:prSet/>
      <dgm:spPr/>
      <dgm:t>
        <a:bodyPr/>
        <a:lstStyle/>
        <a:p>
          <a:endParaRPr lang="ru-RU"/>
        </a:p>
      </dgm:t>
    </dgm:pt>
    <dgm:pt modelId="{CCFBD72B-DC03-45C9-9265-15CAA7547502}" type="sibTrans" cxnId="{70D54BBF-8EB0-4423-884D-9CD16C3F77A3}">
      <dgm:prSet/>
      <dgm:spPr/>
      <dgm:t>
        <a:bodyPr/>
        <a:lstStyle/>
        <a:p>
          <a:endParaRPr lang="ru-RU"/>
        </a:p>
      </dgm:t>
    </dgm:pt>
    <dgm:pt modelId="{5E6E2C58-2C6C-4115-A436-DB693C5AF8D4}">
      <dgm:prSet phldrT="[Текст]" custT="1"/>
      <dgm:spPr>
        <a:ln>
          <a:solidFill>
            <a:srgbClr val="0070C0"/>
          </a:solidFill>
        </a:ln>
      </dgm:spPr>
      <dgm:t>
        <a:bodyPr/>
        <a:lstStyle/>
        <a:p>
          <a:r>
            <a:rPr lang="ru-RU" sz="1800" b="1" dirty="0" smtClean="0">
              <a:solidFill>
                <a:srgbClr val="005E9E"/>
              </a:solidFill>
              <a:latin typeface="Cambria" panose="02040503050406030204" pitchFamily="18" charset="0"/>
            </a:rPr>
            <a:t>Завершение экзамена в ПО</a:t>
          </a:r>
          <a:endParaRPr lang="ru-RU" sz="1800" b="1" dirty="0">
            <a:solidFill>
              <a:srgbClr val="005E9E"/>
            </a:solidFill>
            <a:latin typeface="Cambria" panose="02040503050406030204" pitchFamily="18" charset="0"/>
          </a:endParaRPr>
        </a:p>
      </dgm:t>
    </dgm:pt>
    <dgm:pt modelId="{B8B38B19-6D01-482A-97B7-97761A1BFA68}" type="parTrans" cxnId="{4D350DB1-0A4E-45B4-A809-A3F12311779E}">
      <dgm:prSet/>
      <dgm:spPr/>
      <dgm:t>
        <a:bodyPr/>
        <a:lstStyle/>
        <a:p>
          <a:endParaRPr lang="ru-RU"/>
        </a:p>
      </dgm:t>
    </dgm:pt>
    <dgm:pt modelId="{EADB95D1-6488-43EF-9682-DEDC9D620A9B}" type="sibTrans" cxnId="{4D350DB1-0A4E-45B4-A809-A3F12311779E}">
      <dgm:prSet/>
      <dgm:spPr/>
      <dgm:t>
        <a:bodyPr/>
        <a:lstStyle/>
        <a:p>
          <a:endParaRPr lang="ru-RU"/>
        </a:p>
      </dgm:t>
    </dgm:pt>
    <dgm:pt modelId="{1023EC32-6B61-4DD3-A858-D3E4AF61E9AC}">
      <dgm:prSet phldrT="[Текст]"/>
      <dgm:spPr>
        <a:solidFill>
          <a:srgbClr val="0070C0"/>
        </a:solidFill>
      </dgm:spPr>
      <dgm:t>
        <a:bodyPr/>
        <a:lstStyle/>
        <a:p>
          <a:r>
            <a:rPr lang="ru-RU" dirty="0" smtClean="0"/>
            <a:t>2</a:t>
          </a:r>
          <a:endParaRPr lang="ru-RU" dirty="0"/>
        </a:p>
      </dgm:t>
    </dgm:pt>
    <dgm:pt modelId="{F1164BA4-37B7-43C3-B4F1-DDD2F9B09B56}" type="parTrans" cxnId="{EC6A557A-01A7-4844-BFB8-36F5A4A3A126}">
      <dgm:prSet/>
      <dgm:spPr/>
      <dgm:t>
        <a:bodyPr/>
        <a:lstStyle/>
        <a:p>
          <a:endParaRPr lang="ru-RU"/>
        </a:p>
      </dgm:t>
    </dgm:pt>
    <dgm:pt modelId="{62104547-21D0-445F-B03D-A0DAE0C8FCB1}" type="sibTrans" cxnId="{EC6A557A-01A7-4844-BFB8-36F5A4A3A126}">
      <dgm:prSet/>
      <dgm:spPr/>
      <dgm:t>
        <a:bodyPr/>
        <a:lstStyle/>
        <a:p>
          <a:endParaRPr lang="ru-RU"/>
        </a:p>
      </dgm:t>
    </dgm:pt>
    <dgm:pt modelId="{77C24FA6-2141-4283-ACD5-B5764B1054CD}">
      <dgm:prSet phldrT="[Текст]" custT="1"/>
      <dgm:spPr>
        <a:ln>
          <a:solidFill>
            <a:srgbClr val="0070C0"/>
          </a:solidFill>
        </a:ln>
      </dgm:spPr>
      <dgm:t>
        <a:bodyPr/>
        <a:lstStyle/>
        <a:p>
          <a:r>
            <a:rPr lang="ru-RU" sz="1800" b="1" dirty="0" smtClean="0">
              <a:solidFill>
                <a:srgbClr val="005E9E"/>
              </a:solidFill>
              <a:latin typeface="Cambria" panose="02040503050406030204" pitchFamily="18" charset="0"/>
            </a:rPr>
            <a:t>Завершение экзамена в ПО</a:t>
          </a:r>
          <a:endParaRPr lang="ru-RU" sz="1800" b="1" dirty="0">
            <a:solidFill>
              <a:srgbClr val="005E9E"/>
            </a:solidFill>
            <a:latin typeface="Cambria" panose="02040503050406030204" pitchFamily="18" charset="0"/>
          </a:endParaRPr>
        </a:p>
      </dgm:t>
    </dgm:pt>
    <dgm:pt modelId="{5768ECE1-F41C-42A5-A681-2EDF033A40B2}" type="parTrans" cxnId="{C166AE59-FD22-40C4-9DD1-235E1C7D70A2}">
      <dgm:prSet/>
      <dgm:spPr/>
      <dgm:t>
        <a:bodyPr/>
        <a:lstStyle/>
        <a:p>
          <a:endParaRPr lang="ru-RU"/>
        </a:p>
      </dgm:t>
    </dgm:pt>
    <dgm:pt modelId="{346959FF-DEFB-4973-A07F-97AC79633AD4}" type="sibTrans" cxnId="{C166AE59-FD22-40C4-9DD1-235E1C7D70A2}">
      <dgm:prSet/>
      <dgm:spPr/>
      <dgm:t>
        <a:bodyPr/>
        <a:lstStyle/>
        <a:p>
          <a:endParaRPr lang="ru-RU"/>
        </a:p>
      </dgm:t>
    </dgm:pt>
    <dgm:pt modelId="{3A5D3118-4F7F-456E-8227-CCD1086BA787}">
      <dgm:prSet phldrT="[Текст]"/>
      <dgm:spPr>
        <a:solidFill>
          <a:srgbClr val="0070C0"/>
        </a:solidFill>
      </dgm:spPr>
      <dgm:t>
        <a:bodyPr/>
        <a:lstStyle/>
        <a:p>
          <a:r>
            <a:rPr lang="ru-RU" dirty="0" smtClean="0"/>
            <a:t>3</a:t>
          </a:r>
          <a:endParaRPr lang="ru-RU" dirty="0"/>
        </a:p>
      </dgm:t>
    </dgm:pt>
    <dgm:pt modelId="{E15AB79D-FCAC-43EE-BD31-7C0E5855DE7F}" type="parTrans" cxnId="{A4614B0E-632A-4271-B919-0D3C84C37706}">
      <dgm:prSet/>
      <dgm:spPr/>
      <dgm:t>
        <a:bodyPr/>
        <a:lstStyle/>
        <a:p>
          <a:endParaRPr lang="ru-RU"/>
        </a:p>
      </dgm:t>
    </dgm:pt>
    <dgm:pt modelId="{6D71155C-AA0E-4531-952E-EAD3A283DD83}" type="sibTrans" cxnId="{A4614B0E-632A-4271-B919-0D3C84C37706}">
      <dgm:prSet/>
      <dgm:spPr/>
      <dgm:t>
        <a:bodyPr/>
        <a:lstStyle/>
        <a:p>
          <a:endParaRPr lang="ru-RU"/>
        </a:p>
      </dgm:t>
    </dgm:pt>
    <dgm:pt modelId="{D9FC18EF-9160-4CA8-841D-F9662AFB6422}">
      <dgm:prSet phldrT="[Текст]" custT="1"/>
      <dgm:spPr>
        <a:ln>
          <a:solidFill>
            <a:srgbClr val="0070C0"/>
          </a:solidFill>
        </a:ln>
      </dgm:spPr>
      <dgm:t>
        <a:bodyPr/>
        <a:lstStyle/>
        <a:p>
          <a:r>
            <a:rPr lang="ru-RU" sz="1800" b="1" dirty="0" smtClean="0">
              <a:solidFill>
                <a:srgbClr val="005E9E"/>
              </a:solidFill>
              <a:latin typeface="Cambria" panose="02040503050406030204" pitchFamily="18" charset="0"/>
            </a:rPr>
            <a:t>Печать протоколов к </a:t>
          </a:r>
          <a:r>
            <a:rPr lang="ru-RU" sz="1800" b="1" dirty="0" err="1" smtClean="0">
              <a:solidFill>
                <a:srgbClr val="005E9E"/>
              </a:solidFill>
              <a:latin typeface="Cambria" panose="02040503050406030204" pitchFamily="18" charset="0"/>
            </a:rPr>
            <a:t>флеш-носителям</a:t>
          </a:r>
          <a:r>
            <a:rPr lang="ru-RU" sz="1800" b="1" dirty="0" smtClean="0">
              <a:solidFill>
                <a:srgbClr val="005E9E"/>
              </a:solidFill>
              <a:latin typeface="Cambria" panose="02040503050406030204" pitchFamily="18" charset="0"/>
            </a:rPr>
            <a:t> с аудиозаписями ответов участников, передача журналов и статуса о завершении экзамена в ППЭ в систему мониторинга готовности ППЭ </a:t>
          </a:r>
          <a:endParaRPr lang="ru-RU" sz="1800" b="1" dirty="0">
            <a:solidFill>
              <a:srgbClr val="005E9E"/>
            </a:solidFill>
            <a:latin typeface="Cambria" panose="02040503050406030204" pitchFamily="18" charset="0"/>
          </a:endParaRPr>
        </a:p>
      </dgm:t>
    </dgm:pt>
    <dgm:pt modelId="{9D23F7A5-66F2-47E0-ADE3-ED00E48A8E26}" type="parTrans" cxnId="{1D828730-3E16-4DED-9BE8-FC936299D64D}">
      <dgm:prSet/>
      <dgm:spPr/>
      <dgm:t>
        <a:bodyPr/>
        <a:lstStyle/>
        <a:p>
          <a:endParaRPr lang="ru-RU"/>
        </a:p>
      </dgm:t>
    </dgm:pt>
    <dgm:pt modelId="{CA1D010C-2136-45D6-B10F-4A1F8E80B112}" type="sibTrans" cxnId="{1D828730-3E16-4DED-9BE8-FC936299D64D}">
      <dgm:prSet/>
      <dgm:spPr/>
      <dgm:t>
        <a:bodyPr/>
        <a:lstStyle/>
        <a:p>
          <a:endParaRPr lang="ru-RU"/>
        </a:p>
      </dgm:t>
    </dgm:pt>
    <dgm:pt modelId="{DCC6E017-3EB1-43C4-B8D9-D859B0536568}">
      <dgm:prSet phldrT="[Текст]" custT="1"/>
      <dgm:spPr>
        <a:ln>
          <a:solidFill>
            <a:srgbClr val="0070C0"/>
          </a:solidFill>
        </a:ln>
      </dgm:spPr>
      <dgm:t>
        <a:bodyPr/>
        <a:lstStyle/>
        <a:p>
          <a:r>
            <a:rPr lang="ru-RU" sz="1800" b="1" dirty="0" smtClean="0">
              <a:solidFill>
                <a:srgbClr val="005E9E"/>
              </a:solidFill>
              <a:latin typeface="Cambria" panose="02040503050406030204" pitchFamily="18" charset="0"/>
            </a:rPr>
            <a:t>Экспорт аудиозаписей ответов на </a:t>
          </a:r>
          <a:r>
            <a:rPr lang="ru-RU" sz="1800" b="1" dirty="0" err="1" smtClean="0">
              <a:solidFill>
                <a:srgbClr val="005E9E"/>
              </a:solidFill>
              <a:latin typeface="Cambria" panose="02040503050406030204" pitchFamily="18" charset="0"/>
            </a:rPr>
            <a:t>флеш</a:t>
          </a:r>
          <a:r>
            <a:rPr lang="ru-RU" sz="1800" b="1" dirty="0" smtClean="0">
              <a:solidFill>
                <a:srgbClr val="005E9E"/>
              </a:solidFill>
              <a:latin typeface="Cambria" panose="02040503050406030204" pitchFamily="18" charset="0"/>
            </a:rPr>
            <a:t>-носитель с каждого рабочего места участника во всех аудиториях проведения</a:t>
          </a:r>
          <a:endParaRPr lang="ru-RU" sz="1800" b="1" dirty="0">
            <a:solidFill>
              <a:srgbClr val="005E9E"/>
            </a:solidFill>
            <a:latin typeface="Cambria" panose="02040503050406030204" pitchFamily="18" charset="0"/>
          </a:endParaRPr>
        </a:p>
      </dgm:t>
    </dgm:pt>
    <dgm:pt modelId="{9BA124F8-650F-4C0F-8D9F-F22A6B440245}" type="parTrans" cxnId="{D601E507-9C2D-4A8F-AEF6-68A226244599}">
      <dgm:prSet/>
      <dgm:spPr/>
      <dgm:t>
        <a:bodyPr/>
        <a:lstStyle/>
        <a:p>
          <a:endParaRPr lang="ru-RU"/>
        </a:p>
      </dgm:t>
    </dgm:pt>
    <dgm:pt modelId="{B790AA79-57A3-40EF-9971-FE64DFB252D8}" type="sibTrans" cxnId="{D601E507-9C2D-4A8F-AEF6-68A226244599}">
      <dgm:prSet/>
      <dgm:spPr/>
      <dgm:t>
        <a:bodyPr/>
        <a:lstStyle/>
        <a:p>
          <a:endParaRPr lang="ru-RU"/>
        </a:p>
      </dgm:t>
    </dgm:pt>
    <dgm:pt modelId="{7B236203-09FF-44D8-B875-5F06E076639B}">
      <dgm:prSet phldrT="[Текст]" custT="1"/>
      <dgm:spPr>
        <a:ln>
          <a:solidFill>
            <a:srgbClr val="0070C0"/>
          </a:solidFill>
        </a:ln>
      </dgm:spPr>
      <dgm:t>
        <a:bodyPr/>
        <a:lstStyle/>
        <a:p>
          <a:r>
            <a:rPr lang="ru-RU" sz="1800" b="1" dirty="0" smtClean="0">
              <a:solidFill>
                <a:srgbClr val="005E9E"/>
              </a:solidFill>
              <a:latin typeface="Cambria" panose="02040503050406030204" pitchFamily="18" charset="0"/>
            </a:rPr>
            <a:t>Упаковка БР в ВДП</a:t>
          </a:r>
          <a:endParaRPr lang="ru-RU" sz="1800" b="1" dirty="0">
            <a:solidFill>
              <a:srgbClr val="005E9E"/>
            </a:solidFill>
            <a:latin typeface="Cambria" panose="02040503050406030204" pitchFamily="18" charset="0"/>
          </a:endParaRPr>
        </a:p>
      </dgm:t>
    </dgm:pt>
    <dgm:pt modelId="{2E84155F-3501-4E45-9400-972C1548AC00}" type="parTrans" cxnId="{A52C9E8B-4583-4746-B7A3-D8A630A95C31}">
      <dgm:prSet/>
      <dgm:spPr/>
      <dgm:t>
        <a:bodyPr/>
        <a:lstStyle/>
        <a:p>
          <a:endParaRPr lang="ru-RU"/>
        </a:p>
      </dgm:t>
    </dgm:pt>
    <dgm:pt modelId="{DA42E1A1-FCC6-4DF7-B558-A0A0E66D30EF}" type="sibTrans" cxnId="{A52C9E8B-4583-4746-B7A3-D8A630A95C31}">
      <dgm:prSet/>
      <dgm:spPr/>
      <dgm:t>
        <a:bodyPr/>
        <a:lstStyle/>
        <a:p>
          <a:endParaRPr lang="ru-RU"/>
        </a:p>
      </dgm:t>
    </dgm:pt>
    <dgm:pt modelId="{C734FCE1-84BF-4EC1-998F-B4A07E8CFF23}">
      <dgm:prSet phldrT="[Текст]" custT="1"/>
      <dgm:spPr>
        <a:ln>
          <a:solidFill>
            <a:srgbClr val="0070C0"/>
          </a:solidFill>
        </a:ln>
      </dgm:spPr>
      <dgm:t>
        <a:bodyPr/>
        <a:lstStyle/>
        <a:p>
          <a:r>
            <a:rPr lang="ru-RU" sz="1800" b="1" dirty="0" smtClean="0">
              <a:solidFill>
                <a:srgbClr val="005E9E"/>
              </a:solidFill>
              <a:latin typeface="Cambria" panose="02040503050406030204" pitchFamily="18" charset="0"/>
            </a:rPr>
            <a:t>Заполнение формы ППЭ-05-03У</a:t>
          </a:r>
          <a:endParaRPr lang="ru-RU" sz="1800" b="1" dirty="0">
            <a:solidFill>
              <a:srgbClr val="005E9E"/>
            </a:solidFill>
            <a:latin typeface="Cambria" panose="02040503050406030204" pitchFamily="18" charset="0"/>
          </a:endParaRPr>
        </a:p>
      </dgm:t>
    </dgm:pt>
    <dgm:pt modelId="{EABC99A2-813B-4754-833C-94E412EBE49B}" type="parTrans" cxnId="{0E3E63A5-3C93-4CBF-B457-A33F87BECD67}">
      <dgm:prSet/>
      <dgm:spPr/>
      <dgm:t>
        <a:bodyPr/>
        <a:lstStyle/>
        <a:p>
          <a:endParaRPr lang="ru-RU"/>
        </a:p>
      </dgm:t>
    </dgm:pt>
    <dgm:pt modelId="{22D38210-D593-4DA9-9DAB-8BC85358A3AD}" type="sibTrans" cxnId="{0E3E63A5-3C93-4CBF-B457-A33F87BECD67}">
      <dgm:prSet/>
      <dgm:spPr/>
      <dgm:t>
        <a:bodyPr/>
        <a:lstStyle/>
        <a:p>
          <a:endParaRPr lang="ru-RU"/>
        </a:p>
      </dgm:t>
    </dgm:pt>
    <dgm:pt modelId="{233D697A-1417-4D2D-B062-89ECE1EBC9CB}" type="pres">
      <dgm:prSet presAssocID="{3B4C8B3B-283E-49F2-AD39-1BE2CB7434C2}" presName="linearFlow" presStyleCnt="0">
        <dgm:presLayoutVars>
          <dgm:dir/>
          <dgm:animLvl val="lvl"/>
          <dgm:resizeHandles val="exact"/>
        </dgm:presLayoutVars>
      </dgm:prSet>
      <dgm:spPr/>
      <dgm:t>
        <a:bodyPr/>
        <a:lstStyle/>
        <a:p>
          <a:endParaRPr lang="ru-RU"/>
        </a:p>
      </dgm:t>
    </dgm:pt>
    <dgm:pt modelId="{82DB6965-B96D-4D94-AAC1-BE01B274DB10}" type="pres">
      <dgm:prSet presAssocID="{CB5A23BE-C680-4689-B604-3488EB3B3AC3}" presName="composite" presStyleCnt="0"/>
      <dgm:spPr/>
    </dgm:pt>
    <dgm:pt modelId="{52BCA8E1-ABC5-400D-A0B3-B88CFEDAA284}" type="pres">
      <dgm:prSet presAssocID="{CB5A23BE-C680-4689-B604-3488EB3B3AC3}" presName="parentText" presStyleLbl="alignNode1" presStyleIdx="0" presStyleCnt="3" custLinFactNeighborY="-13735">
        <dgm:presLayoutVars>
          <dgm:chMax val="1"/>
          <dgm:bulletEnabled val="1"/>
        </dgm:presLayoutVars>
      </dgm:prSet>
      <dgm:spPr/>
      <dgm:t>
        <a:bodyPr/>
        <a:lstStyle/>
        <a:p>
          <a:endParaRPr lang="ru-RU"/>
        </a:p>
      </dgm:t>
    </dgm:pt>
    <dgm:pt modelId="{C98DA9C1-C28F-451C-B3CC-465387438DA5}" type="pres">
      <dgm:prSet presAssocID="{CB5A23BE-C680-4689-B604-3488EB3B3AC3}" presName="descendantText" presStyleLbl="alignAcc1" presStyleIdx="0" presStyleCnt="3" custScaleY="149036">
        <dgm:presLayoutVars>
          <dgm:bulletEnabled val="1"/>
        </dgm:presLayoutVars>
      </dgm:prSet>
      <dgm:spPr/>
      <dgm:t>
        <a:bodyPr/>
        <a:lstStyle/>
        <a:p>
          <a:endParaRPr lang="ru-RU"/>
        </a:p>
      </dgm:t>
    </dgm:pt>
    <dgm:pt modelId="{1CD31963-1705-46FD-AA1A-43308133F108}" type="pres">
      <dgm:prSet presAssocID="{CCFBD72B-DC03-45C9-9265-15CAA7547502}" presName="sp" presStyleCnt="0"/>
      <dgm:spPr/>
    </dgm:pt>
    <dgm:pt modelId="{13E4D19A-0A6D-4338-AC4F-15499ADC22EC}" type="pres">
      <dgm:prSet presAssocID="{1023EC32-6B61-4DD3-A858-D3E4AF61E9AC}" presName="composite" presStyleCnt="0"/>
      <dgm:spPr/>
    </dgm:pt>
    <dgm:pt modelId="{41D27B5D-4946-4C52-8D57-AA1FDA441CA5}" type="pres">
      <dgm:prSet presAssocID="{1023EC32-6B61-4DD3-A858-D3E4AF61E9AC}" presName="parentText" presStyleLbl="alignNode1" presStyleIdx="1" presStyleCnt="3">
        <dgm:presLayoutVars>
          <dgm:chMax val="1"/>
          <dgm:bulletEnabled val="1"/>
        </dgm:presLayoutVars>
      </dgm:prSet>
      <dgm:spPr/>
      <dgm:t>
        <a:bodyPr/>
        <a:lstStyle/>
        <a:p>
          <a:endParaRPr lang="ru-RU"/>
        </a:p>
      </dgm:t>
    </dgm:pt>
    <dgm:pt modelId="{8A5653B8-BF68-43B1-86F5-25D3C611B37A}" type="pres">
      <dgm:prSet presAssocID="{1023EC32-6B61-4DD3-A858-D3E4AF61E9AC}" presName="descendantText" presStyleLbl="alignAcc1" presStyleIdx="1" presStyleCnt="3" custScaleY="173862" custLinFactNeighborX="-35" custLinFactNeighborY="755">
        <dgm:presLayoutVars>
          <dgm:bulletEnabled val="1"/>
        </dgm:presLayoutVars>
      </dgm:prSet>
      <dgm:spPr/>
      <dgm:t>
        <a:bodyPr/>
        <a:lstStyle/>
        <a:p>
          <a:endParaRPr lang="ru-RU"/>
        </a:p>
      </dgm:t>
    </dgm:pt>
    <dgm:pt modelId="{7B915339-F2C1-4061-8B65-76916915F0FC}" type="pres">
      <dgm:prSet presAssocID="{62104547-21D0-445F-B03D-A0DAE0C8FCB1}" presName="sp" presStyleCnt="0"/>
      <dgm:spPr/>
    </dgm:pt>
    <dgm:pt modelId="{B6D4928C-ECD3-4AED-A9DA-E9811D18746F}" type="pres">
      <dgm:prSet presAssocID="{3A5D3118-4F7F-456E-8227-CCD1086BA787}" presName="composite" presStyleCnt="0"/>
      <dgm:spPr/>
    </dgm:pt>
    <dgm:pt modelId="{A11AC1EA-7C4B-47EF-9C7E-CEB8A51C6FA4}" type="pres">
      <dgm:prSet presAssocID="{3A5D3118-4F7F-456E-8227-CCD1086BA787}" presName="parentText" presStyleLbl="alignNode1" presStyleIdx="2" presStyleCnt="3">
        <dgm:presLayoutVars>
          <dgm:chMax val="1"/>
          <dgm:bulletEnabled val="1"/>
        </dgm:presLayoutVars>
      </dgm:prSet>
      <dgm:spPr/>
      <dgm:t>
        <a:bodyPr/>
        <a:lstStyle/>
        <a:p>
          <a:endParaRPr lang="ru-RU"/>
        </a:p>
      </dgm:t>
    </dgm:pt>
    <dgm:pt modelId="{E5D0A532-88F3-43DA-AC32-EA4511194167}" type="pres">
      <dgm:prSet presAssocID="{3A5D3118-4F7F-456E-8227-CCD1086BA787}" presName="descendantText" presStyleLbl="alignAcc1" presStyleIdx="2" presStyleCnt="3" custScaleY="182838" custLinFactNeighborX="-28" custLinFactNeighborY="12427">
        <dgm:presLayoutVars>
          <dgm:bulletEnabled val="1"/>
        </dgm:presLayoutVars>
      </dgm:prSet>
      <dgm:spPr/>
      <dgm:t>
        <a:bodyPr/>
        <a:lstStyle/>
        <a:p>
          <a:endParaRPr lang="ru-RU"/>
        </a:p>
      </dgm:t>
    </dgm:pt>
  </dgm:ptLst>
  <dgm:cxnLst>
    <dgm:cxn modelId="{A4614B0E-632A-4271-B919-0D3C84C37706}" srcId="{3B4C8B3B-283E-49F2-AD39-1BE2CB7434C2}" destId="{3A5D3118-4F7F-456E-8227-CCD1086BA787}" srcOrd="2" destOrd="0" parTransId="{E15AB79D-FCAC-43EE-BD31-7C0E5855DE7F}" sibTransId="{6D71155C-AA0E-4531-952E-EAD3A283DD83}"/>
    <dgm:cxn modelId="{4D350DB1-0A4E-45B4-A809-A3F12311779E}" srcId="{CB5A23BE-C680-4689-B604-3488EB3B3AC3}" destId="{5E6E2C58-2C6C-4115-A436-DB693C5AF8D4}" srcOrd="0" destOrd="0" parTransId="{B8B38B19-6D01-482A-97B7-97761A1BFA68}" sibTransId="{EADB95D1-6488-43EF-9682-DEDC9D620A9B}"/>
    <dgm:cxn modelId="{C4CD68B2-AE9F-4737-B60C-6A81B047A694}" type="presOf" srcId="{DCC6E017-3EB1-43C4-B8D9-D859B0536568}" destId="{8A5653B8-BF68-43B1-86F5-25D3C611B37A}" srcOrd="0" destOrd="1" presId="urn:microsoft.com/office/officeart/2005/8/layout/chevron2"/>
    <dgm:cxn modelId="{D601E507-9C2D-4A8F-AEF6-68A226244599}" srcId="{1023EC32-6B61-4DD3-A858-D3E4AF61E9AC}" destId="{DCC6E017-3EB1-43C4-B8D9-D859B0536568}" srcOrd="1" destOrd="0" parTransId="{9BA124F8-650F-4C0F-8D9F-F22A6B440245}" sibTransId="{B790AA79-57A3-40EF-9971-FE64DFB252D8}"/>
    <dgm:cxn modelId="{E26CB659-8E1B-4CDE-A574-F256995ED785}" type="presOf" srcId="{7B236203-09FF-44D8-B875-5F06E076639B}" destId="{C98DA9C1-C28F-451C-B3CC-465387438DA5}" srcOrd="0" destOrd="2" presId="urn:microsoft.com/office/officeart/2005/8/layout/chevron2"/>
    <dgm:cxn modelId="{C166AE59-FD22-40C4-9DD1-235E1C7D70A2}" srcId="{1023EC32-6B61-4DD3-A858-D3E4AF61E9AC}" destId="{77C24FA6-2141-4283-ACD5-B5764B1054CD}" srcOrd="0" destOrd="0" parTransId="{5768ECE1-F41C-42A5-A681-2EDF033A40B2}" sibTransId="{346959FF-DEFB-4973-A07F-97AC79633AD4}"/>
    <dgm:cxn modelId="{9BFC2D65-9DBA-4762-8460-B31B48D335F5}" type="presOf" srcId="{D9FC18EF-9160-4CA8-841D-F9662AFB6422}" destId="{E5D0A532-88F3-43DA-AC32-EA4511194167}" srcOrd="0" destOrd="0" presId="urn:microsoft.com/office/officeart/2005/8/layout/chevron2"/>
    <dgm:cxn modelId="{58268FA2-9B28-4A6E-8689-D04A1C62BE40}" type="presOf" srcId="{3A5D3118-4F7F-456E-8227-CCD1086BA787}" destId="{A11AC1EA-7C4B-47EF-9C7E-CEB8A51C6FA4}" srcOrd="0" destOrd="0" presId="urn:microsoft.com/office/officeart/2005/8/layout/chevron2"/>
    <dgm:cxn modelId="{0E3E63A5-3C93-4CBF-B457-A33F87BECD67}" srcId="{CB5A23BE-C680-4689-B604-3488EB3B3AC3}" destId="{C734FCE1-84BF-4EC1-998F-B4A07E8CFF23}" srcOrd="1" destOrd="0" parTransId="{EABC99A2-813B-4754-833C-94E412EBE49B}" sibTransId="{22D38210-D593-4DA9-9DAB-8BC85358A3AD}"/>
    <dgm:cxn modelId="{A52C9E8B-4583-4746-B7A3-D8A630A95C31}" srcId="{CB5A23BE-C680-4689-B604-3488EB3B3AC3}" destId="{7B236203-09FF-44D8-B875-5F06E076639B}" srcOrd="2" destOrd="0" parTransId="{2E84155F-3501-4E45-9400-972C1548AC00}" sibTransId="{DA42E1A1-FCC6-4DF7-B558-A0A0E66D30EF}"/>
    <dgm:cxn modelId="{5F1C8538-A8C1-4FE0-B662-33A351071F0A}" type="presOf" srcId="{1023EC32-6B61-4DD3-A858-D3E4AF61E9AC}" destId="{41D27B5D-4946-4C52-8D57-AA1FDA441CA5}" srcOrd="0" destOrd="0" presId="urn:microsoft.com/office/officeart/2005/8/layout/chevron2"/>
    <dgm:cxn modelId="{9D48D25B-379A-453A-920C-99E2AD6B5B16}" type="presOf" srcId="{C734FCE1-84BF-4EC1-998F-B4A07E8CFF23}" destId="{C98DA9C1-C28F-451C-B3CC-465387438DA5}" srcOrd="0" destOrd="1" presId="urn:microsoft.com/office/officeart/2005/8/layout/chevron2"/>
    <dgm:cxn modelId="{5953DAA0-DD88-4658-803D-C3F4491D8BA4}" type="presOf" srcId="{CB5A23BE-C680-4689-B604-3488EB3B3AC3}" destId="{52BCA8E1-ABC5-400D-A0B3-B88CFEDAA284}" srcOrd="0" destOrd="0" presId="urn:microsoft.com/office/officeart/2005/8/layout/chevron2"/>
    <dgm:cxn modelId="{EC6A557A-01A7-4844-BFB8-36F5A4A3A126}" srcId="{3B4C8B3B-283E-49F2-AD39-1BE2CB7434C2}" destId="{1023EC32-6B61-4DD3-A858-D3E4AF61E9AC}" srcOrd="1" destOrd="0" parTransId="{F1164BA4-37B7-43C3-B4F1-DDD2F9B09B56}" sibTransId="{62104547-21D0-445F-B03D-A0DAE0C8FCB1}"/>
    <dgm:cxn modelId="{1D828730-3E16-4DED-9BE8-FC936299D64D}" srcId="{3A5D3118-4F7F-456E-8227-CCD1086BA787}" destId="{D9FC18EF-9160-4CA8-841D-F9662AFB6422}" srcOrd="0" destOrd="0" parTransId="{9D23F7A5-66F2-47E0-ADE3-ED00E48A8E26}" sibTransId="{CA1D010C-2136-45D6-B10F-4A1F8E80B112}"/>
    <dgm:cxn modelId="{70D54BBF-8EB0-4423-884D-9CD16C3F77A3}" srcId="{3B4C8B3B-283E-49F2-AD39-1BE2CB7434C2}" destId="{CB5A23BE-C680-4689-B604-3488EB3B3AC3}" srcOrd="0" destOrd="0" parTransId="{7D0DC8A6-4CE9-4A3D-954A-FBACB4DE7DB3}" sibTransId="{CCFBD72B-DC03-45C9-9265-15CAA7547502}"/>
    <dgm:cxn modelId="{A60302D1-E87F-412B-827A-337670D2782F}" type="presOf" srcId="{5E6E2C58-2C6C-4115-A436-DB693C5AF8D4}" destId="{C98DA9C1-C28F-451C-B3CC-465387438DA5}" srcOrd="0" destOrd="0" presId="urn:microsoft.com/office/officeart/2005/8/layout/chevron2"/>
    <dgm:cxn modelId="{D5AD9520-28DE-4783-97B8-006C4501DF27}" type="presOf" srcId="{77C24FA6-2141-4283-ACD5-B5764B1054CD}" destId="{8A5653B8-BF68-43B1-86F5-25D3C611B37A}" srcOrd="0" destOrd="0" presId="urn:microsoft.com/office/officeart/2005/8/layout/chevron2"/>
    <dgm:cxn modelId="{DCA958F8-DE4E-4702-A79F-6999F312C518}" type="presOf" srcId="{3B4C8B3B-283E-49F2-AD39-1BE2CB7434C2}" destId="{233D697A-1417-4D2D-B062-89ECE1EBC9CB}" srcOrd="0" destOrd="0" presId="urn:microsoft.com/office/officeart/2005/8/layout/chevron2"/>
    <dgm:cxn modelId="{3CC99C05-1A56-4B38-A049-4C25112FFFA0}" type="presParOf" srcId="{233D697A-1417-4D2D-B062-89ECE1EBC9CB}" destId="{82DB6965-B96D-4D94-AAC1-BE01B274DB10}" srcOrd="0" destOrd="0" presId="urn:microsoft.com/office/officeart/2005/8/layout/chevron2"/>
    <dgm:cxn modelId="{A1BF0473-4FB7-47C7-B064-4621E692B28F}" type="presParOf" srcId="{82DB6965-B96D-4D94-AAC1-BE01B274DB10}" destId="{52BCA8E1-ABC5-400D-A0B3-B88CFEDAA284}" srcOrd="0" destOrd="0" presId="urn:microsoft.com/office/officeart/2005/8/layout/chevron2"/>
    <dgm:cxn modelId="{D3330A51-9B13-4A2A-88CE-773AF5F8A416}" type="presParOf" srcId="{82DB6965-B96D-4D94-AAC1-BE01B274DB10}" destId="{C98DA9C1-C28F-451C-B3CC-465387438DA5}" srcOrd="1" destOrd="0" presId="urn:microsoft.com/office/officeart/2005/8/layout/chevron2"/>
    <dgm:cxn modelId="{E92276A8-EF83-4BD7-B4D4-C0A79D5AF3D1}" type="presParOf" srcId="{233D697A-1417-4D2D-B062-89ECE1EBC9CB}" destId="{1CD31963-1705-46FD-AA1A-43308133F108}" srcOrd="1" destOrd="0" presId="urn:microsoft.com/office/officeart/2005/8/layout/chevron2"/>
    <dgm:cxn modelId="{C4E24D72-5805-4454-BD9A-DEA038B8DD84}" type="presParOf" srcId="{233D697A-1417-4D2D-B062-89ECE1EBC9CB}" destId="{13E4D19A-0A6D-4338-AC4F-15499ADC22EC}" srcOrd="2" destOrd="0" presId="urn:microsoft.com/office/officeart/2005/8/layout/chevron2"/>
    <dgm:cxn modelId="{3E37DEBD-4C0B-42C1-9200-71665E146D6C}" type="presParOf" srcId="{13E4D19A-0A6D-4338-AC4F-15499ADC22EC}" destId="{41D27B5D-4946-4C52-8D57-AA1FDA441CA5}" srcOrd="0" destOrd="0" presId="urn:microsoft.com/office/officeart/2005/8/layout/chevron2"/>
    <dgm:cxn modelId="{96332961-0B90-4ED6-BDD4-2AADBF4E3CEB}" type="presParOf" srcId="{13E4D19A-0A6D-4338-AC4F-15499ADC22EC}" destId="{8A5653B8-BF68-43B1-86F5-25D3C611B37A}" srcOrd="1" destOrd="0" presId="urn:microsoft.com/office/officeart/2005/8/layout/chevron2"/>
    <dgm:cxn modelId="{95CDFB6C-6EF1-496A-BC29-C69D65CF168E}" type="presParOf" srcId="{233D697A-1417-4D2D-B062-89ECE1EBC9CB}" destId="{7B915339-F2C1-4061-8B65-76916915F0FC}" srcOrd="3" destOrd="0" presId="urn:microsoft.com/office/officeart/2005/8/layout/chevron2"/>
    <dgm:cxn modelId="{C0B6ED75-321C-47E5-88F9-94DE8F0473FB}" type="presParOf" srcId="{233D697A-1417-4D2D-B062-89ECE1EBC9CB}" destId="{B6D4928C-ECD3-4AED-A9DA-E9811D18746F}" srcOrd="4" destOrd="0" presId="urn:microsoft.com/office/officeart/2005/8/layout/chevron2"/>
    <dgm:cxn modelId="{9F253C9F-7C2F-41A2-8B3F-1EB271CA462F}" type="presParOf" srcId="{B6D4928C-ECD3-4AED-A9DA-E9811D18746F}" destId="{A11AC1EA-7C4B-47EF-9C7E-CEB8A51C6FA4}" srcOrd="0" destOrd="0" presId="urn:microsoft.com/office/officeart/2005/8/layout/chevron2"/>
    <dgm:cxn modelId="{1E2E2261-A57B-4897-A7EB-C2F4FF0881FB}" type="presParOf" srcId="{B6D4928C-ECD3-4AED-A9DA-E9811D18746F}" destId="{E5D0A532-88F3-43DA-AC32-EA451119416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01737-31F7-42A1-8B37-118AABFD0F7B}">
      <dsp:nvSpPr>
        <dsp:cNvPr id="0" name=""/>
        <dsp:cNvSpPr/>
      </dsp:nvSpPr>
      <dsp:spPr>
        <a:xfrm>
          <a:off x="1446" y="499895"/>
          <a:ext cx="3149060" cy="1320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Скачивание интернет-пакета </a:t>
          </a:r>
          <a:r>
            <a:rPr lang="ru-RU" sz="1700" b="1" kern="1200" dirty="0" smtClean="0"/>
            <a:t>ДО НАЧАЛА </a:t>
          </a:r>
        </a:p>
        <a:p>
          <a:pPr lvl="0" algn="ctr" defTabSz="755650">
            <a:lnSpc>
              <a:spcPct val="90000"/>
            </a:lnSpc>
            <a:spcBef>
              <a:spcPct val="0"/>
            </a:spcBef>
            <a:spcAft>
              <a:spcPct val="35000"/>
            </a:spcAft>
          </a:pPr>
          <a:r>
            <a:rPr lang="ru-RU" sz="1700" kern="1200" dirty="0" err="1" smtClean="0"/>
            <a:t>тех.подготовки</a:t>
          </a:r>
          <a:r>
            <a:rPr lang="ru-RU" sz="1700" kern="1200" dirty="0" smtClean="0"/>
            <a:t> к экзамену</a:t>
          </a:r>
          <a:endParaRPr lang="ru-RU" sz="1700" kern="1200" dirty="0"/>
        </a:p>
      </dsp:txBody>
      <dsp:txXfrm>
        <a:off x="40114" y="538563"/>
        <a:ext cx="3071724" cy="1242903"/>
      </dsp:txXfrm>
    </dsp:sp>
    <dsp:sp modelId="{53833AC6-78C9-42E6-A0A5-A5011E3FC0E9}">
      <dsp:nvSpPr>
        <dsp:cNvPr id="0" name=""/>
        <dsp:cNvSpPr/>
      </dsp:nvSpPr>
      <dsp:spPr>
        <a:xfrm>
          <a:off x="3351686" y="910553"/>
          <a:ext cx="426500" cy="4989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3351686" y="1010338"/>
        <a:ext cx="298550" cy="299354"/>
      </dsp:txXfrm>
    </dsp:sp>
    <dsp:sp modelId="{C8BF35FF-6E26-43E2-AF92-4103593BEC19}">
      <dsp:nvSpPr>
        <dsp:cNvPr id="0" name=""/>
        <dsp:cNvSpPr/>
      </dsp:nvSpPr>
      <dsp:spPr>
        <a:xfrm>
          <a:off x="3955224" y="499895"/>
          <a:ext cx="2011793" cy="1320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Сохранение на основном и резервном </a:t>
          </a:r>
        </a:p>
        <a:p>
          <a:pPr lvl="0" algn="ctr" defTabSz="755650">
            <a:lnSpc>
              <a:spcPct val="90000"/>
            </a:lnSpc>
            <a:spcBef>
              <a:spcPct val="0"/>
            </a:spcBef>
            <a:spcAft>
              <a:spcPct val="35000"/>
            </a:spcAft>
          </a:pPr>
          <a:r>
            <a:rPr lang="ru-RU" sz="1700" kern="1200" dirty="0" err="1" smtClean="0"/>
            <a:t>флеш</a:t>
          </a:r>
          <a:r>
            <a:rPr lang="ru-RU" sz="1700" kern="1200" dirty="0" smtClean="0"/>
            <a:t>-накопителе</a:t>
          </a:r>
          <a:endParaRPr lang="ru-RU" sz="1700" kern="1200" dirty="0"/>
        </a:p>
      </dsp:txBody>
      <dsp:txXfrm>
        <a:off x="3993892" y="538563"/>
        <a:ext cx="1934457" cy="1242903"/>
      </dsp:txXfrm>
    </dsp:sp>
    <dsp:sp modelId="{6E6E30F8-79C2-4266-9E59-7F69422BFB7A}">
      <dsp:nvSpPr>
        <dsp:cNvPr id="0" name=""/>
        <dsp:cNvSpPr/>
      </dsp:nvSpPr>
      <dsp:spPr>
        <a:xfrm>
          <a:off x="6168197" y="910553"/>
          <a:ext cx="426500" cy="4989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6168197" y="1010338"/>
        <a:ext cx="298550" cy="299354"/>
      </dsp:txXfrm>
    </dsp:sp>
    <dsp:sp modelId="{A500C214-96D7-477C-932E-05CFA82C390F}">
      <dsp:nvSpPr>
        <dsp:cNvPr id="0" name=""/>
        <dsp:cNvSpPr/>
      </dsp:nvSpPr>
      <dsp:spPr>
        <a:xfrm>
          <a:off x="6771735" y="499895"/>
          <a:ext cx="2011793" cy="13202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Хранение в сейфе</a:t>
          </a:r>
          <a:endParaRPr lang="ru-RU" sz="1700" kern="1200" dirty="0"/>
        </a:p>
      </dsp:txBody>
      <dsp:txXfrm>
        <a:off x="6810403" y="538563"/>
        <a:ext cx="1934457" cy="1242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CA8E1-ABC5-400D-A0B3-B88CFEDAA284}">
      <dsp:nvSpPr>
        <dsp:cNvPr id="0" name=""/>
        <dsp:cNvSpPr/>
      </dsp:nvSpPr>
      <dsp:spPr>
        <a:xfrm rot="5400000">
          <a:off x="-182501" y="184314"/>
          <a:ext cx="1216677" cy="851674"/>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1</a:t>
          </a:r>
          <a:endParaRPr lang="ru-RU" sz="2300" kern="1200" dirty="0"/>
        </a:p>
      </dsp:txBody>
      <dsp:txXfrm rot="-5400000">
        <a:off x="1" y="427649"/>
        <a:ext cx="851674" cy="365003"/>
      </dsp:txXfrm>
    </dsp:sp>
    <dsp:sp modelId="{C98DA9C1-C28F-451C-B3CC-465387438DA5}">
      <dsp:nvSpPr>
        <dsp:cNvPr id="0" name=""/>
        <dsp:cNvSpPr/>
      </dsp:nvSpPr>
      <dsp:spPr>
        <a:xfrm rot="5400000">
          <a:off x="3635157" y="-2781670"/>
          <a:ext cx="790840" cy="6357806"/>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solidFill>
                <a:srgbClr val="005E9E"/>
              </a:solidFill>
              <a:latin typeface="Cambria" panose="02040503050406030204" pitchFamily="18" charset="0"/>
              <a:ea typeface="Cambria" panose="02040503050406030204" pitchFamily="18" charset="0"/>
            </a:rPr>
            <a:t>Скачивание ключа доступа к ЭМ в 9.30</a:t>
          </a:r>
          <a:endParaRPr lang="ru-RU" sz="1700" kern="1200" dirty="0">
            <a:solidFill>
              <a:srgbClr val="005E9E"/>
            </a:solidFill>
            <a:latin typeface="Cambria" panose="02040503050406030204" pitchFamily="18" charset="0"/>
            <a:ea typeface="Cambria" panose="02040503050406030204" pitchFamily="18" charset="0"/>
          </a:endParaRPr>
        </a:p>
      </dsp:txBody>
      <dsp:txXfrm rot="-5400000">
        <a:off x="851674" y="40419"/>
        <a:ext cx="6319200" cy="713628"/>
      </dsp:txXfrm>
    </dsp:sp>
    <dsp:sp modelId="{41D27B5D-4946-4C52-8D57-AA1FDA441CA5}">
      <dsp:nvSpPr>
        <dsp:cNvPr id="0" name=""/>
        <dsp:cNvSpPr/>
      </dsp:nvSpPr>
      <dsp:spPr>
        <a:xfrm rot="5400000">
          <a:off x="-182501" y="1200635"/>
          <a:ext cx="1216677" cy="851674"/>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2</a:t>
          </a:r>
          <a:endParaRPr lang="ru-RU" sz="2300" kern="1200" dirty="0"/>
        </a:p>
      </dsp:txBody>
      <dsp:txXfrm rot="-5400000">
        <a:off x="1" y="1443970"/>
        <a:ext cx="851674" cy="365003"/>
      </dsp:txXfrm>
    </dsp:sp>
    <dsp:sp modelId="{8A5653B8-BF68-43B1-86F5-25D3C611B37A}">
      <dsp:nvSpPr>
        <dsp:cNvPr id="0" name=""/>
        <dsp:cNvSpPr/>
      </dsp:nvSpPr>
      <dsp:spPr>
        <a:xfrm rot="5400000">
          <a:off x="3635157" y="-1765349"/>
          <a:ext cx="790840" cy="6357806"/>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solidFill>
                <a:srgbClr val="005E9E"/>
              </a:solidFill>
              <a:latin typeface="Cambria" panose="02040503050406030204" pitchFamily="18" charset="0"/>
              <a:ea typeface="Cambria" panose="02040503050406030204" pitchFamily="18" charset="0"/>
            </a:rPr>
            <a:t>Загрузка ключа доступа к ЭМ на станции записи ответов в каждой аудитории проведения и на станции организатора в аудиториях подготовки</a:t>
          </a:r>
          <a:endParaRPr lang="ru-RU" sz="1700" kern="1200" dirty="0">
            <a:solidFill>
              <a:srgbClr val="005E9E"/>
            </a:solidFill>
            <a:latin typeface="Cambria" panose="02040503050406030204" pitchFamily="18" charset="0"/>
            <a:ea typeface="Cambria" panose="02040503050406030204" pitchFamily="18" charset="0"/>
          </a:endParaRPr>
        </a:p>
      </dsp:txBody>
      <dsp:txXfrm rot="-5400000">
        <a:off x="851674" y="1056740"/>
        <a:ext cx="6319200" cy="713628"/>
      </dsp:txXfrm>
    </dsp:sp>
    <dsp:sp modelId="{A11AC1EA-7C4B-47EF-9C7E-CEB8A51C6FA4}">
      <dsp:nvSpPr>
        <dsp:cNvPr id="0" name=""/>
        <dsp:cNvSpPr/>
      </dsp:nvSpPr>
      <dsp:spPr>
        <a:xfrm rot="5400000">
          <a:off x="-182501" y="2216956"/>
          <a:ext cx="1216677" cy="851674"/>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3</a:t>
          </a:r>
          <a:endParaRPr lang="ru-RU" sz="2300" kern="1200" dirty="0"/>
        </a:p>
      </dsp:txBody>
      <dsp:txXfrm rot="-5400000">
        <a:off x="1" y="2460291"/>
        <a:ext cx="851674" cy="365003"/>
      </dsp:txXfrm>
    </dsp:sp>
    <dsp:sp modelId="{E5D0A532-88F3-43DA-AC32-EA4511194167}">
      <dsp:nvSpPr>
        <dsp:cNvPr id="0" name=""/>
        <dsp:cNvSpPr/>
      </dsp:nvSpPr>
      <dsp:spPr>
        <a:xfrm rot="5400000">
          <a:off x="3635157" y="-749028"/>
          <a:ext cx="790840" cy="6357806"/>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smtClean="0">
              <a:solidFill>
                <a:srgbClr val="005E9E"/>
              </a:solidFill>
              <a:latin typeface="Cambria" panose="02040503050406030204" pitchFamily="18" charset="0"/>
              <a:ea typeface="Cambria" panose="02040503050406030204" pitchFamily="18" charset="0"/>
            </a:rPr>
            <a:t>Активация ключа доступа к ЭМ на станциях записи ответов в каждой аудитории проведения и на станции организатора в аудиториях подготовки</a:t>
          </a:r>
          <a:endParaRPr lang="ru-RU" sz="1700" kern="1200" dirty="0">
            <a:solidFill>
              <a:srgbClr val="005E9E"/>
            </a:solidFill>
            <a:latin typeface="Cambria" panose="02040503050406030204" pitchFamily="18" charset="0"/>
            <a:ea typeface="Cambria" panose="02040503050406030204" pitchFamily="18" charset="0"/>
          </a:endParaRPr>
        </a:p>
      </dsp:txBody>
      <dsp:txXfrm rot="-5400000">
        <a:off x="851674" y="2073061"/>
        <a:ext cx="6319200" cy="713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CA8E1-ABC5-400D-A0B3-B88CFEDAA284}">
      <dsp:nvSpPr>
        <dsp:cNvPr id="0" name=""/>
        <dsp:cNvSpPr/>
      </dsp:nvSpPr>
      <dsp:spPr>
        <a:xfrm rot="5400000">
          <a:off x="-102586" y="104740"/>
          <a:ext cx="683911" cy="478737"/>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t>1</a:t>
          </a:r>
          <a:endParaRPr lang="ru-RU" sz="1300" kern="1200" dirty="0"/>
        </a:p>
      </dsp:txBody>
      <dsp:txXfrm rot="-5400000">
        <a:off x="2" y="241522"/>
        <a:ext cx="478737" cy="205174"/>
      </dsp:txXfrm>
    </dsp:sp>
    <dsp:sp modelId="{C98DA9C1-C28F-451C-B3CC-465387438DA5}">
      <dsp:nvSpPr>
        <dsp:cNvPr id="0" name=""/>
        <dsp:cNvSpPr/>
      </dsp:nvSpPr>
      <dsp:spPr>
        <a:xfrm rot="5400000">
          <a:off x="3621838" y="-3140946"/>
          <a:ext cx="444542" cy="6730743"/>
        </a:xfrm>
        <a:prstGeom prst="round2Same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800" kern="1200" dirty="0" smtClean="0">
              <a:latin typeface="Cambria" panose="02040503050406030204" pitchFamily="18" charset="0"/>
            </a:rPr>
            <a:t>Инструктаж участников по процедуре проведения экзамена</a:t>
          </a:r>
        </a:p>
      </dsp:txBody>
      <dsp:txXfrm rot="-5400000">
        <a:off x="478738" y="23855"/>
        <a:ext cx="6709042" cy="401140"/>
      </dsp:txXfrm>
    </dsp:sp>
    <dsp:sp modelId="{7AB5C762-2123-4019-9F96-E1750E20B62E}">
      <dsp:nvSpPr>
        <dsp:cNvPr id="0" name=""/>
        <dsp:cNvSpPr/>
      </dsp:nvSpPr>
      <dsp:spPr>
        <a:xfrm rot="5400000">
          <a:off x="-102586" y="676028"/>
          <a:ext cx="683911" cy="478737"/>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t>2</a:t>
          </a:r>
          <a:endParaRPr lang="ru-RU" sz="1300" kern="1200" dirty="0"/>
        </a:p>
      </dsp:txBody>
      <dsp:txXfrm rot="-5400000">
        <a:off x="2" y="812810"/>
        <a:ext cx="478737" cy="205174"/>
      </dsp:txXfrm>
    </dsp:sp>
    <dsp:sp modelId="{8F010D99-A992-4E50-A655-F16058AF98F9}">
      <dsp:nvSpPr>
        <dsp:cNvPr id="0" name=""/>
        <dsp:cNvSpPr/>
      </dsp:nvSpPr>
      <dsp:spPr>
        <a:xfrm rot="5400000">
          <a:off x="3621838" y="-2569658"/>
          <a:ext cx="444542" cy="6730743"/>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0" algn="l" defTabSz="800100">
            <a:lnSpc>
              <a:spcPct val="90000"/>
            </a:lnSpc>
            <a:spcBef>
              <a:spcPct val="0"/>
            </a:spcBef>
            <a:spcAft>
              <a:spcPct val="15000"/>
            </a:spcAft>
            <a:buChar char="••"/>
          </a:pPr>
          <a:endParaRPr lang="ru-RU" sz="1800" kern="1200" dirty="0">
            <a:latin typeface="Cambria" panose="02040503050406030204" pitchFamily="18" charset="0"/>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ru-RU" sz="1800" kern="1200" dirty="0" smtClean="0">
              <a:latin typeface="Cambria" panose="02040503050406030204" pitchFamily="18" charset="0"/>
            </a:rPr>
            <a:t>Печать БР, выдача участникам</a:t>
          </a:r>
        </a:p>
        <a:p>
          <a:pPr lvl="1" algn="l">
            <a:spcBef>
              <a:spcPct val="0"/>
            </a:spcBef>
            <a:buChar char="••"/>
          </a:pPr>
          <a:endParaRPr lang="ru-RU" sz="1800" kern="1200" dirty="0">
            <a:latin typeface="Cambria" panose="02040503050406030204" pitchFamily="18" charset="0"/>
          </a:endParaRPr>
        </a:p>
      </dsp:txBody>
      <dsp:txXfrm rot="-5400000">
        <a:off x="478738" y="595143"/>
        <a:ext cx="6709042" cy="401140"/>
      </dsp:txXfrm>
    </dsp:sp>
    <dsp:sp modelId="{41D27B5D-4946-4C52-8D57-AA1FDA441CA5}">
      <dsp:nvSpPr>
        <dsp:cNvPr id="0" name=""/>
        <dsp:cNvSpPr/>
      </dsp:nvSpPr>
      <dsp:spPr>
        <a:xfrm rot="5400000">
          <a:off x="-102586" y="1247316"/>
          <a:ext cx="683911" cy="478737"/>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t>3</a:t>
          </a:r>
          <a:endParaRPr lang="ru-RU" sz="1300" kern="1200" dirty="0"/>
        </a:p>
      </dsp:txBody>
      <dsp:txXfrm rot="-5400000">
        <a:off x="2" y="1384098"/>
        <a:ext cx="478737" cy="205174"/>
      </dsp:txXfrm>
    </dsp:sp>
    <dsp:sp modelId="{8A5653B8-BF68-43B1-86F5-25D3C611B37A}">
      <dsp:nvSpPr>
        <dsp:cNvPr id="0" name=""/>
        <dsp:cNvSpPr/>
      </dsp:nvSpPr>
      <dsp:spPr>
        <a:xfrm rot="5400000">
          <a:off x="3621838" y="-1998370"/>
          <a:ext cx="444542" cy="6730743"/>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Cambria" panose="02040503050406030204" pitchFamily="18" charset="0"/>
            </a:rPr>
            <a:t>Заполнение бланка регистрации (кроме номера аудитории проведения)</a:t>
          </a:r>
          <a:endParaRPr lang="ru-RU" sz="1800" kern="1200" dirty="0">
            <a:latin typeface="Cambria" panose="02040503050406030204" pitchFamily="18" charset="0"/>
          </a:endParaRPr>
        </a:p>
      </dsp:txBody>
      <dsp:txXfrm rot="-5400000">
        <a:off x="478738" y="1166431"/>
        <a:ext cx="6709042" cy="401140"/>
      </dsp:txXfrm>
    </dsp:sp>
    <dsp:sp modelId="{A11AC1EA-7C4B-47EF-9C7E-CEB8A51C6FA4}">
      <dsp:nvSpPr>
        <dsp:cNvPr id="0" name=""/>
        <dsp:cNvSpPr/>
      </dsp:nvSpPr>
      <dsp:spPr>
        <a:xfrm rot="5400000">
          <a:off x="-102586" y="1998030"/>
          <a:ext cx="683911" cy="478737"/>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t>4</a:t>
          </a:r>
          <a:endParaRPr lang="ru-RU" sz="1300" kern="1200" dirty="0"/>
        </a:p>
      </dsp:txBody>
      <dsp:txXfrm rot="-5400000">
        <a:off x="2" y="2134812"/>
        <a:ext cx="478737" cy="205174"/>
      </dsp:txXfrm>
    </dsp:sp>
    <dsp:sp modelId="{E5D0A532-88F3-43DA-AC32-EA4511194167}">
      <dsp:nvSpPr>
        <dsp:cNvPr id="0" name=""/>
        <dsp:cNvSpPr/>
      </dsp:nvSpPr>
      <dsp:spPr>
        <a:xfrm rot="5400000">
          <a:off x="3442412" y="-1247656"/>
          <a:ext cx="803394" cy="6730743"/>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Cambria" panose="02040503050406030204" pitchFamily="18" charset="0"/>
            </a:rPr>
            <a:t>Ожидание очереди сдачи экзамена. Возможно ознакомление с журналами, книгами и литературой на языке сдачи из школьной библиотеки</a:t>
          </a:r>
          <a:r>
            <a:rPr lang="ru-RU" sz="1800" kern="1200" dirty="0" smtClean="0">
              <a:solidFill>
                <a:srgbClr val="FF0000"/>
              </a:solidFill>
              <a:latin typeface="Cambria" panose="02040503050406030204" pitchFamily="18" charset="0"/>
            </a:rPr>
            <a:t>.</a:t>
          </a:r>
          <a:endParaRPr lang="ru-RU" sz="1800" kern="1200" dirty="0">
            <a:latin typeface="Cambria" panose="02040503050406030204" pitchFamily="18" charset="0"/>
          </a:endParaRPr>
        </a:p>
      </dsp:txBody>
      <dsp:txXfrm rot="-5400000">
        <a:off x="478738" y="1755236"/>
        <a:ext cx="6691525" cy="724958"/>
      </dsp:txXfrm>
    </dsp:sp>
    <dsp:sp modelId="{516AE16F-B409-4A26-89F8-A081D68A1F67}">
      <dsp:nvSpPr>
        <dsp:cNvPr id="0" name=""/>
        <dsp:cNvSpPr/>
      </dsp:nvSpPr>
      <dsp:spPr>
        <a:xfrm rot="5400000">
          <a:off x="-102586" y="2669466"/>
          <a:ext cx="683911" cy="478737"/>
        </a:xfrm>
        <a:prstGeom prst="chevron">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t>5</a:t>
          </a:r>
          <a:endParaRPr lang="ru-RU" sz="1300" kern="1200" dirty="0"/>
        </a:p>
      </dsp:txBody>
      <dsp:txXfrm rot="-5400000">
        <a:off x="2" y="2806248"/>
        <a:ext cx="478737" cy="205174"/>
      </dsp:txXfrm>
    </dsp:sp>
    <dsp:sp modelId="{637BC961-7810-402B-96DB-168FC6D95762}">
      <dsp:nvSpPr>
        <dsp:cNvPr id="0" name=""/>
        <dsp:cNvSpPr/>
      </dsp:nvSpPr>
      <dsp:spPr>
        <a:xfrm rot="5400000">
          <a:off x="3521689" y="-487885"/>
          <a:ext cx="644839" cy="6730743"/>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Cambria" panose="02040503050406030204" pitchFamily="18" charset="0"/>
            </a:rPr>
            <a:t>Упаковка бракованных (испорченных) бланков регистрации</a:t>
          </a:r>
          <a:endParaRPr lang="ru-RU" sz="1800" kern="1200" dirty="0">
            <a:latin typeface="Cambria" panose="02040503050406030204" pitchFamily="18" charset="0"/>
          </a:endParaRPr>
        </a:p>
      </dsp:txBody>
      <dsp:txXfrm rot="-5400000">
        <a:off x="478737" y="2586545"/>
        <a:ext cx="6699265" cy="5818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CA8E1-ABC5-400D-A0B3-B88CFEDAA284}">
      <dsp:nvSpPr>
        <dsp:cNvPr id="0" name=""/>
        <dsp:cNvSpPr/>
      </dsp:nvSpPr>
      <dsp:spPr>
        <a:xfrm rot="5400000">
          <a:off x="-139139" y="139545"/>
          <a:ext cx="927597" cy="649318"/>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3</a:t>
          </a:r>
          <a:endParaRPr lang="ru-RU" sz="1800" kern="1200" dirty="0"/>
        </a:p>
      </dsp:txBody>
      <dsp:txXfrm rot="-5400000">
        <a:off x="1" y="325064"/>
        <a:ext cx="649318" cy="278279"/>
      </dsp:txXfrm>
    </dsp:sp>
    <dsp:sp modelId="{C98DA9C1-C28F-451C-B3CC-465387438DA5}">
      <dsp:nvSpPr>
        <dsp:cNvPr id="0" name=""/>
        <dsp:cNvSpPr/>
      </dsp:nvSpPr>
      <dsp:spPr>
        <a:xfrm rot="5400000">
          <a:off x="3627930" y="-2978206"/>
          <a:ext cx="602938" cy="6560162"/>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44550" rtl="0" fontAlgn="base">
            <a:lnSpc>
              <a:spcPct val="90000"/>
            </a:lnSpc>
            <a:spcBef>
              <a:spcPct val="0"/>
            </a:spcBef>
            <a:spcAft>
              <a:spcPct val="15000"/>
            </a:spcAft>
            <a:buChar char="••"/>
          </a:pPr>
          <a:r>
            <a:rPr lang="ru-RU" sz="1800" kern="1200" dirty="0" smtClean="0">
              <a:solidFill>
                <a:schemeClr val="accent1">
                  <a:lumMod val="50000"/>
                </a:schemeClr>
              </a:solidFill>
              <a:latin typeface="Cambria" panose="02040503050406030204" pitchFamily="18" charset="0"/>
              <a:ea typeface="+mn-ea"/>
              <a:cs typeface="+mn-cs"/>
            </a:rPr>
            <a:t>Инициация процесса сдачи экзамена в ПО (ввод кода активации)</a:t>
          </a:r>
          <a:endParaRPr lang="ru-RU" sz="1800" kern="1200" dirty="0">
            <a:solidFill>
              <a:schemeClr val="accent1">
                <a:lumMod val="50000"/>
              </a:schemeClr>
            </a:solidFill>
            <a:latin typeface="Cambria" panose="02040503050406030204" pitchFamily="18" charset="0"/>
            <a:ea typeface="+mn-ea"/>
            <a:cs typeface="+mn-cs"/>
          </a:endParaRPr>
        </a:p>
      </dsp:txBody>
      <dsp:txXfrm rot="-5400000">
        <a:off x="649319" y="29838"/>
        <a:ext cx="6530729" cy="544072"/>
      </dsp:txXfrm>
    </dsp:sp>
    <dsp:sp modelId="{41D27B5D-4946-4C52-8D57-AA1FDA441CA5}">
      <dsp:nvSpPr>
        <dsp:cNvPr id="0" name=""/>
        <dsp:cNvSpPr/>
      </dsp:nvSpPr>
      <dsp:spPr>
        <a:xfrm rot="5400000">
          <a:off x="-139139" y="914390"/>
          <a:ext cx="927597" cy="649318"/>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4</a:t>
          </a:r>
          <a:endParaRPr lang="ru-RU" sz="1800" kern="1200" dirty="0"/>
        </a:p>
      </dsp:txBody>
      <dsp:txXfrm rot="-5400000">
        <a:off x="1" y="1099909"/>
        <a:ext cx="649318" cy="278279"/>
      </dsp:txXfrm>
    </dsp:sp>
    <dsp:sp modelId="{8A5653B8-BF68-43B1-86F5-25D3C611B37A}">
      <dsp:nvSpPr>
        <dsp:cNvPr id="0" name=""/>
        <dsp:cNvSpPr/>
      </dsp:nvSpPr>
      <dsp:spPr>
        <a:xfrm rot="5400000">
          <a:off x="3627930" y="-2203360"/>
          <a:ext cx="602938" cy="6560162"/>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44550" rtl="0" fontAlgn="base">
            <a:lnSpc>
              <a:spcPct val="90000"/>
            </a:lnSpc>
            <a:spcBef>
              <a:spcPct val="0"/>
            </a:spcBef>
            <a:spcAft>
              <a:spcPct val="15000"/>
            </a:spcAft>
            <a:buChar char="••"/>
          </a:pPr>
          <a:r>
            <a:rPr lang="ru-RU" sz="1800" kern="1200" dirty="0" smtClean="0">
              <a:solidFill>
                <a:schemeClr val="accent1">
                  <a:lumMod val="50000"/>
                </a:schemeClr>
              </a:solidFill>
              <a:latin typeface="Cambria" panose="02040503050406030204" pitchFamily="18" charset="0"/>
              <a:ea typeface="+mn-ea"/>
              <a:cs typeface="+mn-cs"/>
            </a:rPr>
            <a:t>Подготовка и ответ на задания КИМ</a:t>
          </a:r>
          <a:endParaRPr lang="ru-RU" sz="1800" kern="1200" dirty="0">
            <a:solidFill>
              <a:schemeClr val="accent1">
                <a:lumMod val="50000"/>
              </a:schemeClr>
            </a:solidFill>
            <a:latin typeface="Cambria" panose="02040503050406030204" pitchFamily="18" charset="0"/>
            <a:ea typeface="+mn-ea"/>
            <a:cs typeface="+mn-cs"/>
          </a:endParaRPr>
        </a:p>
      </dsp:txBody>
      <dsp:txXfrm rot="-5400000">
        <a:off x="649319" y="804684"/>
        <a:ext cx="6530729" cy="544072"/>
      </dsp:txXfrm>
    </dsp:sp>
    <dsp:sp modelId="{A11AC1EA-7C4B-47EF-9C7E-CEB8A51C6FA4}">
      <dsp:nvSpPr>
        <dsp:cNvPr id="0" name=""/>
        <dsp:cNvSpPr/>
      </dsp:nvSpPr>
      <dsp:spPr>
        <a:xfrm rot="5400000">
          <a:off x="-139139" y="1689235"/>
          <a:ext cx="927597" cy="649318"/>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5</a:t>
          </a:r>
          <a:endParaRPr lang="ru-RU" sz="1800" kern="1200" dirty="0"/>
        </a:p>
      </dsp:txBody>
      <dsp:txXfrm rot="-5400000">
        <a:off x="1" y="1874754"/>
        <a:ext cx="649318" cy="278279"/>
      </dsp:txXfrm>
    </dsp:sp>
    <dsp:sp modelId="{E5D0A532-88F3-43DA-AC32-EA4511194167}">
      <dsp:nvSpPr>
        <dsp:cNvPr id="0" name=""/>
        <dsp:cNvSpPr/>
      </dsp:nvSpPr>
      <dsp:spPr>
        <a:xfrm rot="5400000">
          <a:off x="3627930" y="-1428515"/>
          <a:ext cx="602938" cy="6560162"/>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44550" rtl="0" fontAlgn="base">
            <a:lnSpc>
              <a:spcPct val="90000"/>
            </a:lnSpc>
            <a:spcBef>
              <a:spcPct val="0"/>
            </a:spcBef>
            <a:spcAft>
              <a:spcPct val="15000"/>
            </a:spcAft>
            <a:buChar char="••"/>
          </a:pPr>
          <a:r>
            <a:rPr lang="ru-RU" sz="1800" kern="1200" dirty="0" smtClean="0">
              <a:solidFill>
                <a:schemeClr val="accent1">
                  <a:lumMod val="50000"/>
                </a:schemeClr>
              </a:solidFill>
              <a:latin typeface="Cambria" panose="02040503050406030204" pitchFamily="18" charset="0"/>
              <a:ea typeface="+mn-ea"/>
              <a:cs typeface="+mn-cs"/>
            </a:rPr>
            <a:t>Прослушивание аудиозаписей ответов</a:t>
          </a:r>
          <a:endParaRPr lang="ru-RU" sz="1800" kern="1200" dirty="0">
            <a:solidFill>
              <a:schemeClr val="accent1">
                <a:lumMod val="50000"/>
              </a:schemeClr>
            </a:solidFill>
            <a:latin typeface="Cambria" panose="02040503050406030204" pitchFamily="18" charset="0"/>
            <a:ea typeface="+mn-ea"/>
            <a:cs typeface="+mn-cs"/>
          </a:endParaRPr>
        </a:p>
      </dsp:txBody>
      <dsp:txXfrm rot="-5400000">
        <a:off x="649319" y="1579529"/>
        <a:ext cx="6530729" cy="544072"/>
      </dsp:txXfrm>
    </dsp:sp>
    <dsp:sp modelId="{516AE16F-B409-4A26-89F8-A081D68A1F67}">
      <dsp:nvSpPr>
        <dsp:cNvPr id="0" name=""/>
        <dsp:cNvSpPr/>
      </dsp:nvSpPr>
      <dsp:spPr>
        <a:xfrm rot="5400000">
          <a:off x="-139139" y="2464080"/>
          <a:ext cx="927597" cy="649318"/>
        </a:xfrm>
        <a:prstGeom prst="chevron">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6</a:t>
          </a:r>
          <a:endParaRPr lang="ru-RU" sz="1800" kern="1200" dirty="0"/>
        </a:p>
      </dsp:txBody>
      <dsp:txXfrm rot="-5400000">
        <a:off x="1" y="2649599"/>
        <a:ext cx="649318" cy="278279"/>
      </dsp:txXfrm>
    </dsp:sp>
    <dsp:sp modelId="{637BC961-7810-402B-96DB-168FC6D95762}">
      <dsp:nvSpPr>
        <dsp:cNvPr id="0" name=""/>
        <dsp:cNvSpPr/>
      </dsp:nvSpPr>
      <dsp:spPr>
        <a:xfrm rot="5400000">
          <a:off x="3627930" y="-653670"/>
          <a:ext cx="602938" cy="65601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44550" rtl="0" fontAlgn="base">
            <a:lnSpc>
              <a:spcPct val="90000"/>
            </a:lnSpc>
            <a:spcBef>
              <a:spcPct val="0"/>
            </a:spcBef>
            <a:spcAft>
              <a:spcPct val="15000"/>
            </a:spcAft>
            <a:buChar char="••"/>
          </a:pPr>
          <a:r>
            <a:rPr lang="ru-RU" sz="1800" kern="1200" dirty="0" smtClean="0">
              <a:solidFill>
                <a:schemeClr val="accent1">
                  <a:lumMod val="50000"/>
                </a:schemeClr>
              </a:solidFill>
              <a:latin typeface="Cambria" panose="02040503050406030204" pitchFamily="18" charset="0"/>
              <a:ea typeface="+mn-ea"/>
              <a:cs typeface="+mn-cs"/>
            </a:rPr>
            <a:t>Завершение процесса сдачи экзамена в ПО </a:t>
          </a:r>
          <a:endParaRPr lang="ru-RU" sz="1800" kern="1200" dirty="0">
            <a:solidFill>
              <a:schemeClr val="accent1">
                <a:lumMod val="50000"/>
              </a:schemeClr>
            </a:solidFill>
            <a:latin typeface="Cambria" panose="02040503050406030204" pitchFamily="18" charset="0"/>
            <a:ea typeface="+mn-ea"/>
            <a:cs typeface="+mn-cs"/>
          </a:endParaRPr>
        </a:p>
      </dsp:txBody>
      <dsp:txXfrm rot="-5400000">
        <a:off x="649319" y="2354374"/>
        <a:ext cx="6530729" cy="5440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CA8E1-ABC5-400D-A0B3-B88CFEDAA284}">
      <dsp:nvSpPr>
        <dsp:cNvPr id="0" name=""/>
        <dsp:cNvSpPr/>
      </dsp:nvSpPr>
      <dsp:spPr>
        <a:xfrm rot="5400000">
          <a:off x="63435" y="185722"/>
          <a:ext cx="1215489" cy="850842"/>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1</a:t>
          </a:r>
          <a:endParaRPr lang="ru-RU" sz="2300" kern="1200" dirty="0"/>
        </a:p>
      </dsp:txBody>
      <dsp:txXfrm rot="-5400000">
        <a:off x="245759" y="428819"/>
        <a:ext cx="850842" cy="364647"/>
      </dsp:txXfrm>
    </dsp:sp>
    <dsp:sp modelId="{C98DA9C1-C28F-451C-B3CC-465387438DA5}">
      <dsp:nvSpPr>
        <dsp:cNvPr id="0" name=""/>
        <dsp:cNvSpPr/>
      </dsp:nvSpPr>
      <dsp:spPr>
        <a:xfrm rot="5400000">
          <a:off x="3469835" y="-2244836"/>
          <a:ext cx="790068" cy="5460118"/>
        </a:xfrm>
        <a:prstGeom prst="round2Same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800" kern="1200" dirty="0" smtClean="0">
              <a:latin typeface="Cambria" panose="02040503050406030204" pitchFamily="18" charset="0"/>
            </a:rPr>
            <a:t>Неисправности на станции устранены</a:t>
          </a:r>
        </a:p>
      </dsp:txBody>
      <dsp:txXfrm rot="-5400000">
        <a:off x="1134810" y="128757"/>
        <a:ext cx="5421550" cy="712932"/>
      </dsp:txXfrm>
    </dsp:sp>
    <dsp:sp modelId="{7AB5C762-2123-4019-9F96-E1750E20B62E}">
      <dsp:nvSpPr>
        <dsp:cNvPr id="0" name=""/>
        <dsp:cNvSpPr/>
      </dsp:nvSpPr>
      <dsp:spPr>
        <a:xfrm rot="5400000">
          <a:off x="63435" y="1201051"/>
          <a:ext cx="1215489" cy="850842"/>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2</a:t>
          </a:r>
          <a:endParaRPr lang="ru-RU" sz="2300" kern="1200" dirty="0"/>
        </a:p>
      </dsp:txBody>
      <dsp:txXfrm rot="-5400000">
        <a:off x="245759" y="1444148"/>
        <a:ext cx="850842" cy="364647"/>
      </dsp:txXfrm>
    </dsp:sp>
    <dsp:sp modelId="{8F010D99-A992-4E50-A655-F16058AF98F9}">
      <dsp:nvSpPr>
        <dsp:cNvPr id="0" name=""/>
        <dsp:cNvSpPr/>
      </dsp:nvSpPr>
      <dsp:spPr>
        <a:xfrm rot="5400000">
          <a:off x="3379128" y="-1237992"/>
          <a:ext cx="790068" cy="5296602"/>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0" algn="l" defTabSz="800100">
            <a:lnSpc>
              <a:spcPct val="90000"/>
            </a:lnSpc>
            <a:spcBef>
              <a:spcPct val="0"/>
            </a:spcBef>
            <a:spcAft>
              <a:spcPct val="15000"/>
            </a:spcAft>
            <a:buChar char="••"/>
          </a:pPr>
          <a:endParaRPr lang="ru-RU" sz="1800" kern="1200" dirty="0">
            <a:latin typeface="Cambria" panose="02040503050406030204" pitchFamily="18" charset="0"/>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ru-RU" sz="1800" kern="1200" dirty="0" smtClean="0">
              <a:latin typeface="Cambria" panose="02040503050406030204" pitchFamily="18" charset="0"/>
            </a:rPr>
            <a:t>Неисправности на станции  не могут быть устранены</a:t>
          </a:r>
        </a:p>
        <a:p>
          <a:pPr lvl="1" algn="l">
            <a:spcBef>
              <a:spcPct val="0"/>
            </a:spcBef>
            <a:buChar char="••"/>
          </a:pPr>
          <a:endParaRPr lang="ru-RU" sz="1800" kern="1200" dirty="0">
            <a:latin typeface="Cambria" panose="02040503050406030204" pitchFamily="18" charset="0"/>
          </a:endParaRPr>
        </a:p>
      </dsp:txBody>
      <dsp:txXfrm rot="-5400000">
        <a:off x="1125861" y="1053843"/>
        <a:ext cx="5258034" cy="712932"/>
      </dsp:txXfrm>
    </dsp:sp>
    <dsp:sp modelId="{41D27B5D-4946-4C52-8D57-AA1FDA441CA5}">
      <dsp:nvSpPr>
        <dsp:cNvPr id="0" name=""/>
        <dsp:cNvSpPr/>
      </dsp:nvSpPr>
      <dsp:spPr>
        <a:xfrm rot="5400000">
          <a:off x="63435" y="2216379"/>
          <a:ext cx="1215489" cy="850842"/>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3</a:t>
          </a:r>
          <a:endParaRPr lang="ru-RU" sz="2300" kern="1200" dirty="0"/>
        </a:p>
      </dsp:txBody>
      <dsp:txXfrm rot="-5400000">
        <a:off x="245759" y="2459476"/>
        <a:ext cx="850842" cy="364647"/>
      </dsp:txXfrm>
    </dsp:sp>
    <dsp:sp modelId="{8A5653B8-BF68-43B1-86F5-25D3C611B37A}">
      <dsp:nvSpPr>
        <dsp:cNvPr id="0" name=""/>
        <dsp:cNvSpPr/>
      </dsp:nvSpPr>
      <dsp:spPr>
        <a:xfrm rot="5400000">
          <a:off x="3305761" y="-243464"/>
          <a:ext cx="790068" cy="5331140"/>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smtClean="0">
              <a:latin typeface="Cambria" panose="02040503050406030204" pitchFamily="18" charset="0"/>
            </a:rPr>
            <a:t>Неисправности на </a:t>
          </a:r>
          <a:r>
            <a:rPr lang="ru-RU" sz="1800" u="sng" kern="1200" dirty="0" smtClean="0">
              <a:latin typeface="Cambria" panose="02040503050406030204" pitchFamily="18" charset="0"/>
            </a:rPr>
            <a:t>единственной</a:t>
          </a:r>
          <a:r>
            <a:rPr lang="ru-RU" sz="1800" kern="1200" dirty="0" smtClean="0">
              <a:latin typeface="Cambria" panose="02040503050406030204" pitchFamily="18" charset="0"/>
            </a:rPr>
            <a:t> станции не могут быть устранены и </a:t>
          </a:r>
          <a:r>
            <a:rPr lang="ru-RU" sz="1800" u="sng" kern="1200" dirty="0" smtClean="0">
              <a:latin typeface="Cambria" panose="02040503050406030204" pitchFamily="18" charset="0"/>
            </a:rPr>
            <a:t>нет резервной </a:t>
          </a:r>
          <a:r>
            <a:rPr lang="ru-RU" sz="1800" kern="1200" dirty="0" smtClean="0">
              <a:latin typeface="Cambria" panose="02040503050406030204" pitchFamily="18" charset="0"/>
            </a:rPr>
            <a:t>станции</a:t>
          </a:r>
          <a:endParaRPr lang="ru-RU" sz="1800" kern="1200" dirty="0">
            <a:latin typeface="Cambria" panose="02040503050406030204" pitchFamily="18" charset="0"/>
          </a:endParaRPr>
        </a:p>
      </dsp:txBody>
      <dsp:txXfrm rot="-5400000">
        <a:off x="1035225" y="2065640"/>
        <a:ext cx="5292572" cy="7129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CA8E1-ABC5-400D-A0B3-B88CFEDAA284}">
      <dsp:nvSpPr>
        <dsp:cNvPr id="0" name=""/>
        <dsp:cNvSpPr/>
      </dsp:nvSpPr>
      <dsp:spPr>
        <a:xfrm rot="5400000">
          <a:off x="-317606" y="271123"/>
          <a:ext cx="1437442" cy="895196"/>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ru-RU" sz="3400" kern="1200" dirty="0"/>
        </a:p>
      </dsp:txBody>
      <dsp:txXfrm rot="-5400000">
        <a:off x="-46483" y="447598"/>
        <a:ext cx="895196" cy="542246"/>
      </dsp:txXfrm>
    </dsp:sp>
    <dsp:sp modelId="{C98DA9C1-C28F-451C-B3CC-465387438DA5}">
      <dsp:nvSpPr>
        <dsp:cNvPr id="0" name=""/>
        <dsp:cNvSpPr/>
      </dsp:nvSpPr>
      <dsp:spPr>
        <a:xfrm rot="5400000">
          <a:off x="3364186" y="-2606844"/>
          <a:ext cx="1283337" cy="6500218"/>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005E9E"/>
              </a:solidFill>
              <a:latin typeface="Cambria" panose="02040503050406030204" pitchFamily="18" charset="0"/>
            </a:rPr>
            <a:t>Заполнение формы ППЭ-05-02У</a:t>
          </a:r>
          <a:endParaRPr lang="ru-RU" sz="1800" b="1" kern="1200" dirty="0">
            <a:solidFill>
              <a:srgbClr val="005E9E"/>
            </a:solidFill>
            <a:latin typeface="Cambria" panose="02040503050406030204" pitchFamily="18" charset="0"/>
          </a:endParaRPr>
        </a:p>
        <a:p>
          <a:pPr marL="171450" lvl="1" indent="-171450" algn="l" defTabSz="800100">
            <a:lnSpc>
              <a:spcPct val="90000"/>
            </a:lnSpc>
            <a:spcBef>
              <a:spcPct val="0"/>
            </a:spcBef>
            <a:spcAft>
              <a:spcPct val="15000"/>
            </a:spcAft>
            <a:buChar char="••"/>
          </a:pPr>
          <a:r>
            <a:rPr lang="ru-RU" sz="1800" b="1" kern="1200" dirty="0" smtClean="0">
              <a:solidFill>
                <a:srgbClr val="005E9E"/>
              </a:solidFill>
              <a:latin typeface="Cambria" panose="02040503050406030204" pitchFamily="18" charset="0"/>
            </a:rPr>
            <a:t>Упаковка испорченных и бракованных БР в ВДП</a:t>
          </a:r>
          <a:endParaRPr lang="ru-RU" sz="1800" b="1" kern="1200" dirty="0">
            <a:solidFill>
              <a:srgbClr val="005E9E"/>
            </a:solidFill>
            <a:latin typeface="Cambria" panose="02040503050406030204" pitchFamily="18" charset="0"/>
          </a:endParaRPr>
        </a:p>
      </dsp:txBody>
      <dsp:txXfrm rot="-5400000">
        <a:off x="755746" y="64243"/>
        <a:ext cx="6437571" cy="11580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CA8E1-ABC5-400D-A0B3-B88CFEDAA284}">
      <dsp:nvSpPr>
        <dsp:cNvPr id="0" name=""/>
        <dsp:cNvSpPr/>
      </dsp:nvSpPr>
      <dsp:spPr>
        <a:xfrm rot="5400000">
          <a:off x="-183900" y="219700"/>
          <a:ext cx="1226000" cy="858200"/>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t>1</a:t>
          </a:r>
          <a:endParaRPr lang="ru-RU" sz="2400" kern="1200" dirty="0"/>
        </a:p>
      </dsp:txBody>
      <dsp:txXfrm rot="-5400000">
        <a:off x="0" y="464900"/>
        <a:ext cx="858200" cy="367800"/>
      </dsp:txXfrm>
    </dsp:sp>
    <dsp:sp modelId="{C98DA9C1-C28F-451C-B3CC-465387438DA5}">
      <dsp:nvSpPr>
        <dsp:cNvPr id="0" name=""/>
        <dsp:cNvSpPr/>
      </dsp:nvSpPr>
      <dsp:spPr>
        <a:xfrm rot="5400000">
          <a:off x="3440006" y="-2572999"/>
          <a:ext cx="1187667" cy="6351280"/>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005E9E"/>
              </a:solidFill>
              <a:latin typeface="Cambria" panose="02040503050406030204" pitchFamily="18" charset="0"/>
            </a:rPr>
            <a:t>Завершение экзамена в ПО</a:t>
          </a:r>
          <a:endParaRPr lang="ru-RU" sz="1800" b="1" kern="1200" dirty="0">
            <a:solidFill>
              <a:srgbClr val="005E9E"/>
            </a:solidFill>
            <a:latin typeface="Cambria" panose="02040503050406030204" pitchFamily="18" charset="0"/>
          </a:endParaRPr>
        </a:p>
        <a:p>
          <a:pPr marL="171450" lvl="1" indent="-171450" algn="l" defTabSz="800100">
            <a:lnSpc>
              <a:spcPct val="90000"/>
            </a:lnSpc>
            <a:spcBef>
              <a:spcPct val="0"/>
            </a:spcBef>
            <a:spcAft>
              <a:spcPct val="15000"/>
            </a:spcAft>
            <a:buChar char="••"/>
          </a:pPr>
          <a:r>
            <a:rPr lang="ru-RU" sz="1800" b="1" kern="1200" dirty="0" smtClean="0">
              <a:solidFill>
                <a:srgbClr val="005E9E"/>
              </a:solidFill>
              <a:latin typeface="Cambria" panose="02040503050406030204" pitchFamily="18" charset="0"/>
            </a:rPr>
            <a:t>Заполнение формы ППЭ-05-03У</a:t>
          </a:r>
          <a:endParaRPr lang="ru-RU" sz="1800" b="1" kern="1200" dirty="0">
            <a:solidFill>
              <a:srgbClr val="005E9E"/>
            </a:solidFill>
            <a:latin typeface="Cambria" panose="02040503050406030204" pitchFamily="18" charset="0"/>
          </a:endParaRPr>
        </a:p>
        <a:p>
          <a:pPr marL="171450" lvl="1" indent="-171450" algn="l" defTabSz="800100">
            <a:lnSpc>
              <a:spcPct val="90000"/>
            </a:lnSpc>
            <a:spcBef>
              <a:spcPct val="0"/>
            </a:spcBef>
            <a:spcAft>
              <a:spcPct val="15000"/>
            </a:spcAft>
            <a:buChar char="••"/>
          </a:pPr>
          <a:r>
            <a:rPr lang="ru-RU" sz="1800" b="1" kern="1200" dirty="0" smtClean="0">
              <a:solidFill>
                <a:srgbClr val="005E9E"/>
              </a:solidFill>
              <a:latin typeface="Cambria" panose="02040503050406030204" pitchFamily="18" charset="0"/>
            </a:rPr>
            <a:t>Упаковка БР в ВДП</a:t>
          </a:r>
          <a:endParaRPr lang="ru-RU" sz="1800" b="1" kern="1200" dirty="0">
            <a:solidFill>
              <a:srgbClr val="005E9E"/>
            </a:solidFill>
            <a:latin typeface="Cambria" panose="02040503050406030204" pitchFamily="18" charset="0"/>
          </a:endParaRPr>
        </a:p>
      </dsp:txBody>
      <dsp:txXfrm rot="-5400000">
        <a:off x="858200" y="66784"/>
        <a:ext cx="6293303" cy="1071713"/>
      </dsp:txXfrm>
    </dsp:sp>
    <dsp:sp modelId="{41D27B5D-4946-4C52-8D57-AA1FDA441CA5}">
      <dsp:nvSpPr>
        <dsp:cNvPr id="0" name=""/>
        <dsp:cNvSpPr/>
      </dsp:nvSpPr>
      <dsp:spPr>
        <a:xfrm rot="5400000">
          <a:off x="-183900" y="1752133"/>
          <a:ext cx="1226000" cy="858200"/>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t>2</a:t>
          </a:r>
          <a:endParaRPr lang="ru-RU" sz="2400" kern="1200" dirty="0"/>
        </a:p>
      </dsp:txBody>
      <dsp:txXfrm rot="-5400000">
        <a:off x="0" y="1997333"/>
        <a:ext cx="858200" cy="367800"/>
      </dsp:txXfrm>
    </dsp:sp>
    <dsp:sp modelId="{8A5653B8-BF68-43B1-86F5-25D3C611B37A}">
      <dsp:nvSpPr>
        <dsp:cNvPr id="0" name=""/>
        <dsp:cNvSpPr/>
      </dsp:nvSpPr>
      <dsp:spPr>
        <a:xfrm rot="5400000">
          <a:off x="3338864" y="-1202940"/>
          <a:ext cx="1385506" cy="6351280"/>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005E9E"/>
              </a:solidFill>
              <a:latin typeface="Cambria" panose="02040503050406030204" pitchFamily="18" charset="0"/>
            </a:rPr>
            <a:t>Завершение экзамена в ПО</a:t>
          </a:r>
          <a:endParaRPr lang="ru-RU" sz="1800" b="1" kern="1200" dirty="0">
            <a:solidFill>
              <a:srgbClr val="005E9E"/>
            </a:solidFill>
            <a:latin typeface="Cambria" panose="02040503050406030204" pitchFamily="18" charset="0"/>
          </a:endParaRPr>
        </a:p>
        <a:p>
          <a:pPr marL="171450" lvl="1" indent="-171450" algn="l" defTabSz="800100">
            <a:lnSpc>
              <a:spcPct val="90000"/>
            </a:lnSpc>
            <a:spcBef>
              <a:spcPct val="0"/>
            </a:spcBef>
            <a:spcAft>
              <a:spcPct val="15000"/>
            </a:spcAft>
            <a:buChar char="••"/>
          </a:pPr>
          <a:r>
            <a:rPr lang="ru-RU" sz="1800" b="1" kern="1200" dirty="0" smtClean="0">
              <a:solidFill>
                <a:srgbClr val="005E9E"/>
              </a:solidFill>
              <a:latin typeface="Cambria" panose="02040503050406030204" pitchFamily="18" charset="0"/>
            </a:rPr>
            <a:t>Экспорт аудиозаписей ответов на </a:t>
          </a:r>
          <a:r>
            <a:rPr lang="ru-RU" sz="1800" b="1" kern="1200" dirty="0" err="1" smtClean="0">
              <a:solidFill>
                <a:srgbClr val="005E9E"/>
              </a:solidFill>
              <a:latin typeface="Cambria" panose="02040503050406030204" pitchFamily="18" charset="0"/>
            </a:rPr>
            <a:t>флеш</a:t>
          </a:r>
          <a:r>
            <a:rPr lang="ru-RU" sz="1800" b="1" kern="1200" dirty="0" smtClean="0">
              <a:solidFill>
                <a:srgbClr val="005E9E"/>
              </a:solidFill>
              <a:latin typeface="Cambria" panose="02040503050406030204" pitchFamily="18" charset="0"/>
            </a:rPr>
            <a:t>-носитель с каждого рабочего места участника во всех аудиториях проведения</a:t>
          </a:r>
          <a:endParaRPr lang="ru-RU" sz="1800" b="1" kern="1200" dirty="0">
            <a:solidFill>
              <a:srgbClr val="005E9E"/>
            </a:solidFill>
            <a:latin typeface="Cambria" panose="02040503050406030204" pitchFamily="18" charset="0"/>
          </a:endParaRPr>
        </a:p>
      </dsp:txBody>
      <dsp:txXfrm rot="-5400000">
        <a:off x="855978" y="1347581"/>
        <a:ext cx="6283645" cy="1250236"/>
      </dsp:txXfrm>
    </dsp:sp>
    <dsp:sp modelId="{A11AC1EA-7C4B-47EF-9C7E-CEB8A51C6FA4}">
      <dsp:nvSpPr>
        <dsp:cNvPr id="0" name=""/>
        <dsp:cNvSpPr/>
      </dsp:nvSpPr>
      <dsp:spPr>
        <a:xfrm rot="5400000">
          <a:off x="-183900" y="3151939"/>
          <a:ext cx="1226000" cy="858200"/>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t>3</a:t>
          </a:r>
          <a:endParaRPr lang="ru-RU" sz="2400" kern="1200" dirty="0"/>
        </a:p>
      </dsp:txBody>
      <dsp:txXfrm rot="-5400000">
        <a:off x="0" y="3397139"/>
        <a:ext cx="858200" cy="367800"/>
      </dsp:txXfrm>
    </dsp:sp>
    <dsp:sp modelId="{E5D0A532-88F3-43DA-AC32-EA4511194167}">
      <dsp:nvSpPr>
        <dsp:cNvPr id="0" name=""/>
        <dsp:cNvSpPr/>
      </dsp:nvSpPr>
      <dsp:spPr>
        <a:xfrm rot="5400000">
          <a:off x="3303544" y="289879"/>
          <a:ext cx="1457036" cy="6351280"/>
        </a:xfrm>
        <a:prstGeom prst="round2Same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005E9E"/>
              </a:solidFill>
              <a:latin typeface="Cambria" panose="02040503050406030204" pitchFamily="18" charset="0"/>
            </a:rPr>
            <a:t>Печать протоколов к </a:t>
          </a:r>
          <a:r>
            <a:rPr lang="ru-RU" sz="1800" b="1" kern="1200" dirty="0" err="1" smtClean="0">
              <a:solidFill>
                <a:srgbClr val="005E9E"/>
              </a:solidFill>
              <a:latin typeface="Cambria" panose="02040503050406030204" pitchFamily="18" charset="0"/>
            </a:rPr>
            <a:t>флеш-носителям</a:t>
          </a:r>
          <a:r>
            <a:rPr lang="ru-RU" sz="1800" b="1" kern="1200" dirty="0" smtClean="0">
              <a:solidFill>
                <a:srgbClr val="005E9E"/>
              </a:solidFill>
              <a:latin typeface="Cambria" panose="02040503050406030204" pitchFamily="18" charset="0"/>
            </a:rPr>
            <a:t> с аудиозаписями ответов участников, передача журналов и статуса о завершении экзамена в ППЭ в систему мониторинга готовности ППЭ </a:t>
          </a:r>
          <a:endParaRPr lang="ru-RU" sz="1800" b="1" kern="1200" dirty="0">
            <a:solidFill>
              <a:srgbClr val="005E9E"/>
            </a:solidFill>
            <a:latin typeface="Cambria" panose="02040503050406030204" pitchFamily="18" charset="0"/>
          </a:endParaRPr>
        </a:p>
      </dsp:txBody>
      <dsp:txXfrm rot="-5400000">
        <a:off x="856423" y="2808128"/>
        <a:ext cx="6280153" cy="13147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889938" cy="496332"/>
          </a:xfrm>
          <a:prstGeom prst="rect">
            <a:avLst/>
          </a:prstGeom>
        </p:spPr>
        <p:txBody>
          <a:bodyPr vert="horz" lIns="91413" tIns="45706" rIns="91413" bIns="45706" rtlCol="0"/>
          <a:lstStyle>
            <a:lvl1pPr algn="l">
              <a:defRPr sz="1200">
                <a:latin typeface="Arial" pitchFamily="34" charset="0"/>
                <a:cs typeface="+mn-cs"/>
              </a:defRPr>
            </a:lvl1pPr>
          </a:lstStyle>
          <a:p>
            <a:pPr>
              <a:defRPr/>
            </a:pPr>
            <a:endParaRPr lang="ru-RU"/>
          </a:p>
        </p:txBody>
      </p:sp>
      <p:sp>
        <p:nvSpPr>
          <p:cNvPr id="3" name="Дата 2"/>
          <p:cNvSpPr>
            <a:spLocks noGrp="1"/>
          </p:cNvSpPr>
          <p:nvPr>
            <p:ph type="dt" sz="quarter" idx="1"/>
          </p:nvPr>
        </p:nvSpPr>
        <p:spPr>
          <a:xfrm>
            <a:off x="3777606" y="2"/>
            <a:ext cx="2889938" cy="496332"/>
          </a:xfrm>
          <a:prstGeom prst="rect">
            <a:avLst/>
          </a:prstGeom>
        </p:spPr>
        <p:txBody>
          <a:bodyPr vert="horz" lIns="91413" tIns="45706" rIns="91413" bIns="45706" rtlCol="0"/>
          <a:lstStyle>
            <a:lvl1pPr algn="r">
              <a:defRPr sz="1200">
                <a:latin typeface="Arial" pitchFamily="34" charset="0"/>
                <a:cs typeface="+mn-cs"/>
              </a:defRPr>
            </a:lvl1pPr>
          </a:lstStyle>
          <a:p>
            <a:pPr>
              <a:defRPr/>
            </a:pPr>
            <a:fld id="{7585BA9F-68DE-4DFA-B94D-DC197090B3D1}" type="datetimeFigureOut">
              <a:rPr lang="ru-RU"/>
              <a:pPr>
                <a:defRPr/>
              </a:pPr>
              <a:t>01.03.2024</a:t>
            </a:fld>
            <a:endParaRPr lang="ru-RU"/>
          </a:p>
        </p:txBody>
      </p:sp>
      <p:sp>
        <p:nvSpPr>
          <p:cNvPr id="4" name="Нижний колонтитул 3"/>
          <p:cNvSpPr>
            <a:spLocks noGrp="1"/>
          </p:cNvSpPr>
          <p:nvPr>
            <p:ph type="ftr" sz="quarter" idx="2"/>
          </p:nvPr>
        </p:nvSpPr>
        <p:spPr>
          <a:xfrm>
            <a:off x="0" y="9428585"/>
            <a:ext cx="2889938" cy="496332"/>
          </a:xfrm>
          <a:prstGeom prst="rect">
            <a:avLst/>
          </a:prstGeom>
        </p:spPr>
        <p:txBody>
          <a:bodyPr vert="horz" lIns="91413" tIns="45706" rIns="91413" bIns="45706" rtlCol="0" anchor="b"/>
          <a:lstStyle>
            <a:lvl1pPr algn="l">
              <a:defRPr sz="1200">
                <a:latin typeface="Arial" pitchFamily="34" charset="0"/>
                <a:cs typeface="+mn-cs"/>
              </a:defRPr>
            </a:lvl1pPr>
          </a:lstStyle>
          <a:p>
            <a:pPr>
              <a:defRPr/>
            </a:pPr>
            <a:endParaRPr lang="ru-RU"/>
          </a:p>
        </p:txBody>
      </p:sp>
      <p:sp>
        <p:nvSpPr>
          <p:cNvPr id="5" name="Номер слайда 4"/>
          <p:cNvSpPr>
            <a:spLocks noGrp="1"/>
          </p:cNvSpPr>
          <p:nvPr>
            <p:ph type="sldNum" sz="quarter" idx="3"/>
          </p:nvPr>
        </p:nvSpPr>
        <p:spPr>
          <a:xfrm>
            <a:off x="3777606" y="9428585"/>
            <a:ext cx="2889938" cy="496332"/>
          </a:xfrm>
          <a:prstGeom prst="rect">
            <a:avLst/>
          </a:prstGeom>
        </p:spPr>
        <p:txBody>
          <a:bodyPr vert="horz" lIns="91413" tIns="45706" rIns="91413" bIns="45706" rtlCol="0" anchor="b"/>
          <a:lstStyle>
            <a:lvl1pPr algn="r">
              <a:defRPr sz="1200">
                <a:latin typeface="Arial" pitchFamily="34" charset="0"/>
                <a:cs typeface="+mn-cs"/>
              </a:defRPr>
            </a:lvl1pPr>
          </a:lstStyle>
          <a:p>
            <a:pPr>
              <a:defRPr/>
            </a:pPr>
            <a:fld id="{476EF4D2-3094-48E7-929B-ADF6C7DFCCCA}" type="slidenum">
              <a:rPr lang="ru-RU"/>
              <a:pPr>
                <a:defRPr/>
              </a:pPr>
              <a:t>‹#›</a:t>
            </a:fld>
            <a:endParaRPr lang="ru-RU"/>
          </a:p>
        </p:txBody>
      </p:sp>
    </p:spTree>
    <p:extLst>
      <p:ext uri="{BB962C8B-B14F-4D97-AF65-F5344CB8AC3E}">
        <p14:creationId xmlns:p14="http://schemas.microsoft.com/office/powerpoint/2010/main" val="1556634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889938" cy="496332"/>
          </a:xfrm>
          <a:prstGeom prst="rect">
            <a:avLst/>
          </a:prstGeom>
        </p:spPr>
        <p:txBody>
          <a:bodyPr vert="horz" lIns="91413" tIns="45706" rIns="91413" bIns="45706"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777606" y="2"/>
            <a:ext cx="2889938" cy="496332"/>
          </a:xfrm>
          <a:prstGeom prst="rect">
            <a:avLst/>
          </a:prstGeom>
        </p:spPr>
        <p:txBody>
          <a:bodyPr vert="horz" lIns="91413" tIns="45706" rIns="91413" bIns="45706" rtlCol="0"/>
          <a:lstStyle>
            <a:lvl1pPr algn="r" fontAlgn="auto">
              <a:spcBef>
                <a:spcPts val="0"/>
              </a:spcBef>
              <a:spcAft>
                <a:spcPts val="0"/>
              </a:spcAft>
              <a:defRPr sz="1200">
                <a:latin typeface="+mn-lt"/>
                <a:cs typeface="+mn-cs"/>
              </a:defRPr>
            </a:lvl1pPr>
          </a:lstStyle>
          <a:p>
            <a:pPr>
              <a:defRPr/>
            </a:pPr>
            <a:fld id="{9E963B96-27B3-4774-ABDD-6D5A73BAA805}" type="datetimeFigureOut">
              <a:rPr lang="ru-RU"/>
              <a:pPr>
                <a:defRPr/>
              </a:pPr>
              <a:t>01.03.2024</a:t>
            </a:fld>
            <a:endParaRPr lang="ru-RU"/>
          </a:p>
        </p:txBody>
      </p:sp>
      <p:sp>
        <p:nvSpPr>
          <p:cNvPr id="4" name="Образ слайда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13" tIns="45706" rIns="91413" bIns="45706" rtlCol="0" anchor="ctr"/>
          <a:lstStyle/>
          <a:p>
            <a:pPr lvl="0"/>
            <a:endParaRPr lang="ru-RU" noProof="0" smtClean="0"/>
          </a:p>
        </p:txBody>
      </p:sp>
      <p:sp>
        <p:nvSpPr>
          <p:cNvPr id="5" name="Заметки 4"/>
          <p:cNvSpPr>
            <a:spLocks noGrp="1"/>
          </p:cNvSpPr>
          <p:nvPr>
            <p:ph type="body" sz="quarter" idx="3"/>
          </p:nvPr>
        </p:nvSpPr>
        <p:spPr>
          <a:xfrm>
            <a:off x="666909" y="4715154"/>
            <a:ext cx="5335270" cy="4466987"/>
          </a:xfrm>
          <a:prstGeom prst="rect">
            <a:avLst/>
          </a:prstGeom>
        </p:spPr>
        <p:txBody>
          <a:bodyPr vert="horz" lIns="91413" tIns="45706" rIns="91413" bIns="45706"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585"/>
            <a:ext cx="2889938" cy="496332"/>
          </a:xfrm>
          <a:prstGeom prst="rect">
            <a:avLst/>
          </a:prstGeom>
        </p:spPr>
        <p:txBody>
          <a:bodyPr vert="horz" lIns="91413" tIns="45706" rIns="91413" bIns="45706"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777606" y="9428585"/>
            <a:ext cx="2889938" cy="496332"/>
          </a:xfrm>
          <a:prstGeom prst="rect">
            <a:avLst/>
          </a:prstGeom>
        </p:spPr>
        <p:txBody>
          <a:bodyPr vert="horz" lIns="91413" tIns="45706" rIns="91413" bIns="45706" rtlCol="0" anchor="b"/>
          <a:lstStyle>
            <a:lvl1pPr algn="r" fontAlgn="auto">
              <a:spcBef>
                <a:spcPts val="0"/>
              </a:spcBef>
              <a:spcAft>
                <a:spcPts val="0"/>
              </a:spcAft>
              <a:defRPr sz="1200">
                <a:latin typeface="+mn-lt"/>
                <a:cs typeface="+mn-cs"/>
              </a:defRPr>
            </a:lvl1pPr>
          </a:lstStyle>
          <a:p>
            <a:pPr>
              <a:defRPr/>
            </a:pPr>
            <a:fld id="{C905AC9E-3451-4415-A084-28BE318C904C}" type="slidenum">
              <a:rPr lang="ru-RU"/>
              <a:pPr>
                <a:defRPr/>
              </a:pPr>
              <a:t>‹#›</a:t>
            </a:fld>
            <a:endParaRPr lang="ru-RU"/>
          </a:p>
        </p:txBody>
      </p:sp>
    </p:spTree>
    <p:extLst>
      <p:ext uri="{BB962C8B-B14F-4D97-AF65-F5344CB8AC3E}">
        <p14:creationId xmlns:p14="http://schemas.microsoft.com/office/powerpoint/2010/main" val="3601491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C2FEE7-8AE0-4186-8B96-55A43CD927BC}" type="slidenum">
              <a:rPr lang="ru-RU" smtClean="0"/>
              <a:pPr/>
              <a:t>7</a:t>
            </a:fld>
            <a:endParaRPr lang="ru-RU"/>
          </a:p>
        </p:txBody>
      </p:sp>
    </p:spTree>
    <p:extLst>
      <p:ext uri="{BB962C8B-B14F-4D97-AF65-F5344CB8AC3E}">
        <p14:creationId xmlns:p14="http://schemas.microsoft.com/office/powerpoint/2010/main" val="1661061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4F676D-2CFB-452F-97DE-067E38810212}" type="slidenum">
              <a:rPr lang="ru-RU" smtClean="0"/>
              <a:pPr/>
              <a:t>15</a:t>
            </a:fld>
            <a:endParaRPr lang="ru-RU"/>
          </a:p>
        </p:txBody>
      </p:sp>
    </p:spTree>
    <p:extLst>
      <p:ext uri="{BB962C8B-B14F-4D97-AF65-F5344CB8AC3E}">
        <p14:creationId xmlns:p14="http://schemas.microsoft.com/office/powerpoint/2010/main" val="166658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4F676D-2CFB-452F-97DE-067E38810212}" type="slidenum">
              <a:rPr lang="ru-RU" smtClean="0"/>
              <a:pPr/>
              <a:t>18</a:t>
            </a:fld>
            <a:endParaRPr lang="ru-RU"/>
          </a:p>
        </p:txBody>
      </p:sp>
    </p:spTree>
    <p:extLst>
      <p:ext uri="{BB962C8B-B14F-4D97-AF65-F5344CB8AC3E}">
        <p14:creationId xmlns:p14="http://schemas.microsoft.com/office/powerpoint/2010/main" val="2797688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bwMode="auto">
          <a:noFill/>
          <a:ln>
            <a:solidFill>
              <a:srgbClr val="000000"/>
            </a:solidFill>
            <a:miter lim="800000"/>
            <a:headEnd/>
            <a:tailEnd/>
          </a:ln>
        </p:spPr>
      </p:sp>
      <p:sp>
        <p:nvSpPr>
          <p:cNvPr id="1146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14692" name="Номер слайда 3"/>
          <p:cNvSpPr txBox="1">
            <a:spLocks noGrp="1"/>
          </p:cNvSpPr>
          <p:nvPr/>
        </p:nvSpPr>
        <p:spPr bwMode="auto">
          <a:xfrm>
            <a:off x="3777606" y="9428585"/>
            <a:ext cx="2889938" cy="496332"/>
          </a:xfrm>
          <a:prstGeom prst="rect">
            <a:avLst/>
          </a:prstGeom>
          <a:noFill/>
          <a:ln w="9525">
            <a:noFill/>
            <a:miter lim="800000"/>
            <a:headEnd/>
            <a:tailEnd/>
          </a:ln>
        </p:spPr>
        <p:txBody>
          <a:bodyPr lIns="91413" tIns="45706" rIns="91413" bIns="45706" anchor="b"/>
          <a:lstStyle/>
          <a:p>
            <a:pPr algn="r"/>
            <a:fld id="{5B362212-7596-46B5-ACD6-EA041C28EAE3}" type="slidenum">
              <a:rPr lang="ru-RU" sz="1200">
                <a:latin typeface="Calibri" pitchFamily="34" charset="0"/>
              </a:rPr>
              <a:pPr algn="r"/>
              <a:t>26</a:t>
            </a:fld>
            <a:endParaRPr lang="ru-RU" sz="1200">
              <a:latin typeface="Calibri" pitchFamily="34" charset="0"/>
            </a:endParaRPr>
          </a:p>
        </p:txBody>
      </p:sp>
    </p:spTree>
    <p:extLst>
      <p:ext uri="{BB962C8B-B14F-4D97-AF65-F5344CB8AC3E}">
        <p14:creationId xmlns:p14="http://schemas.microsoft.com/office/powerpoint/2010/main" val="290419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Образ слайда 1"/>
          <p:cNvSpPr>
            <a:spLocks noGrp="1" noRot="1" noChangeAspect="1" noTextEdit="1"/>
          </p:cNvSpPr>
          <p:nvPr>
            <p:ph type="sldImg"/>
          </p:nvPr>
        </p:nvSpPr>
        <p:spPr bwMode="auto">
          <a:noFill/>
          <a:ln>
            <a:solidFill>
              <a:srgbClr val="000000"/>
            </a:solidFill>
            <a:miter lim="800000"/>
            <a:headEnd/>
            <a:tailEnd/>
          </a:ln>
        </p:spPr>
      </p:sp>
      <p:sp>
        <p:nvSpPr>
          <p:cNvPr id="583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
        <p:nvSpPr>
          <p:cNvPr id="58371" name="Номер слайда 3"/>
          <p:cNvSpPr txBox="1">
            <a:spLocks noGrp="1"/>
          </p:cNvSpPr>
          <p:nvPr/>
        </p:nvSpPr>
        <p:spPr bwMode="auto">
          <a:xfrm>
            <a:off x="3777606" y="9428585"/>
            <a:ext cx="2889938" cy="496332"/>
          </a:xfrm>
          <a:prstGeom prst="rect">
            <a:avLst/>
          </a:prstGeom>
          <a:noFill/>
          <a:ln w="9525">
            <a:noFill/>
            <a:miter lim="800000"/>
            <a:headEnd/>
            <a:tailEnd/>
          </a:ln>
        </p:spPr>
        <p:txBody>
          <a:bodyPr lIns="91413" tIns="45706" rIns="91413" bIns="45706" anchor="b"/>
          <a:lstStyle/>
          <a:p>
            <a:pPr algn="r"/>
            <a:fld id="{F38C474A-A1AA-46AA-8F12-C0A8C5A1C939}" type="slidenum">
              <a:rPr lang="ru-RU" sz="1200">
                <a:latin typeface="Calibri" pitchFamily="34" charset="0"/>
              </a:rPr>
              <a:pPr algn="r"/>
              <a:t>34</a:t>
            </a:fld>
            <a:endParaRPr lang="ru-RU" sz="1200">
              <a:latin typeface="Calibri" pitchFamily="34" charset="0"/>
            </a:endParaRPr>
          </a:p>
        </p:txBody>
      </p:sp>
    </p:spTree>
    <p:extLst>
      <p:ext uri="{BB962C8B-B14F-4D97-AF65-F5344CB8AC3E}">
        <p14:creationId xmlns:p14="http://schemas.microsoft.com/office/powerpoint/2010/main" val="248553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раз слайда 1"/>
          <p:cNvSpPr>
            <a:spLocks noGrp="1" noRot="1" noChangeAspect="1" noTextEdit="1"/>
          </p:cNvSpPr>
          <p:nvPr>
            <p:ph type="sldImg"/>
          </p:nvPr>
        </p:nvSpPr>
        <p:spPr bwMode="auto">
          <a:noFill/>
          <a:ln>
            <a:solidFill>
              <a:srgbClr val="000000"/>
            </a:solidFill>
            <a:miter lim="800000"/>
            <a:headEnd/>
            <a:tailEnd/>
          </a:ln>
        </p:spPr>
      </p:sp>
      <p:sp>
        <p:nvSpPr>
          <p:cNvPr id="604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60419" name="Номер слайда 3"/>
          <p:cNvSpPr txBox="1">
            <a:spLocks noGrp="1"/>
          </p:cNvSpPr>
          <p:nvPr/>
        </p:nvSpPr>
        <p:spPr bwMode="auto">
          <a:xfrm>
            <a:off x="3777606" y="9428585"/>
            <a:ext cx="2889938" cy="496332"/>
          </a:xfrm>
          <a:prstGeom prst="rect">
            <a:avLst/>
          </a:prstGeom>
          <a:noFill/>
          <a:ln w="9525">
            <a:noFill/>
            <a:miter lim="800000"/>
            <a:headEnd/>
            <a:tailEnd/>
          </a:ln>
        </p:spPr>
        <p:txBody>
          <a:bodyPr lIns="91413" tIns="45706" rIns="91413" bIns="45706" anchor="b"/>
          <a:lstStyle/>
          <a:p>
            <a:pPr algn="r"/>
            <a:fld id="{8B828A18-DEE3-4FCC-8F8D-2FC7CD5D1C4A}" type="slidenum">
              <a:rPr lang="ru-RU" sz="1200">
                <a:latin typeface="Calibri" pitchFamily="34" charset="0"/>
              </a:rPr>
              <a:pPr algn="r"/>
              <a:t>39</a:t>
            </a:fld>
            <a:endParaRPr lang="ru-RU" sz="1200">
              <a:latin typeface="Calibri" pitchFamily="34" charset="0"/>
            </a:endParaRPr>
          </a:p>
        </p:txBody>
      </p:sp>
    </p:spTree>
    <p:extLst>
      <p:ext uri="{BB962C8B-B14F-4D97-AF65-F5344CB8AC3E}">
        <p14:creationId xmlns:p14="http://schemas.microsoft.com/office/powerpoint/2010/main" val="85088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Образ слайда 1"/>
          <p:cNvSpPr>
            <a:spLocks noGrp="1" noRot="1" noChangeAspect="1" noTextEdit="1"/>
          </p:cNvSpPr>
          <p:nvPr>
            <p:ph type="sldImg"/>
          </p:nvPr>
        </p:nvSpPr>
        <p:spPr bwMode="auto">
          <a:noFill/>
          <a:ln>
            <a:solidFill>
              <a:srgbClr val="000000"/>
            </a:solidFill>
            <a:miter lim="800000"/>
            <a:headEnd/>
            <a:tailEnd/>
          </a:ln>
        </p:spPr>
      </p:sp>
      <p:sp>
        <p:nvSpPr>
          <p:cNvPr id="583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
        <p:nvSpPr>
          <p:cNvPr id="58371" name="Номер слайда 3"/>
          <p:cNvSpPr txBox="1">
            <a:spLocks noGrp="1"/>
          </p:cNvSpPr>
          <p:nvPr/>
        </p:nvSpPr>
        <p:spPr bwMode="auto">
          <a:xfrm>
            <a:off x="3777606" y="9428585"/>
            <a:ext cx="2889938" cy="496332"/>
          </a:xfrm>
          <a:prstGeom prst="rect">
            <a:avLst/>
          </a:prstGeom>
          <a:noFill/>
          <a:ln w="9525">
            <a:noFill/>
            <a:miter lim="800000"/>
            <a:headEnd/>
            <a:tailEnd/>
          </a:ln>
        </p:spPr>
        <p:txBody>
          <a:bodyPr lIns="91413" tIns="45706" rIns="91413" bIns="45706" anchor="b"/>
          <a:lstStyle/>
          <a:p>
            <a:pPr algn="r"/>
            <a:fld id="{F38C474A-A1AA-46AA-8F12-C0A8C5A1C939}" type="slidenum">
              <a:rPr lang="ru-RU" sz="1200">
                <a:latin typeface="Calibri" pitchFamily="34" charset="0"/>
              </a:rPr>
              <a:pPr algn="r"/>
              <a:t>56</a:t>
            </a:fld>
            <a:endParaRPr lang="ru-RU" sz="1200">
              <a:latin typeface="Calibri" pitchFamily="34" charset="0"/>
            </a:endParaRPr>
          </a:p>
        </p:txBody>
      </p:sp>
    </p:spTree>
    <p:extLst>
      <p:ext uri="{BB962C8B-B14F-4D97-AF65-F5344CB8AC3E}">
        <p14:creationId xmlns:p14="http://schemas.microsoft.com/office/powerpoint/2010/main" val="57659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905AC9E-3451-4415-A084-28BE318C904C}" type="slidenum">
              <a:rPr lang="ru-RU" smtClean="0"/>
              <a:pPr>
                <a:defRPr/>
              </a:pPr>
              <a:t>79</a:t>
            </a:fld>
            <a:endParaRPr lang="ru-RU"/>
          </a:p>
        </p:txBody>
      </p:sp>
    </p:spTree>
    <p:extLst>
      <p:ext uri="{BB962C8B-B14F-4D97-AF65-F5344CB8AC3E}">
        <p14:creationId xmlns:p14="http://schemas.microsoft.com/office/powerpoint/2010/main" val="291469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EB66175-2933-4EA2-86C0-9DA4A2C4BD37}" type="datetime1">
              <a:rPr lang="ru-RU" smtClean="0"/>
              <a:pPr>
                <a:defRPr/>
              </a:pPr>
              <a:t>01.03.2024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3716C01-97FF-48E3-A687-5400229C65D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DC1D12-6CD2-47E8-A2D3-6AD660689D92}" type="datetime1">
              <a:rPr lang="ru-RU" smtClean="0"/>
              <a:pPr>
                <a:defRPr/>
              </a:pPr>
              <a:t>01.03.2024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3CCB673-D7CA-4E0B-B305-CB217F432E4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EDBBAE-4C2A-42CD-9FDA-2D266FE73406}" type="datetime1">
              <a:rPr lang="ru-RU" smtClean="0"/>
              <a:pPr>
                <a:defRPr/>
              </a:pPr>
              <a:t>01.03.2024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BA20F0-0CFC-42C1-8DA3-24EC36FE2B1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ru-RU" smtClean="0"/>
              <a:t>Образец заголовка</a:t>
            </a:r>
            <a:endParaRPr/>
          </a:p>
        </p:txBody>
      </p:sp>
      <p:sp>
        <p:nvSpPr>
          <p:cNvPr id="3" name="Rectangle 2"/>
          <p:cNvSpPr>
            <a:spLocks noGrp="1"/>
          </p:cNvSpPr>
          <p:nvPr>
            <p:ph type="dt" sz="half" idx="10"/>
          </p:nvPr>
        </p:nvSpPr>
        <p:spPr/>
        <p:txBody>
          <a:bodyPr/>
          <a:lstStyle/>
          <a:p>
            <a:fld id="{E4606EA6-EFEA-4C30-9264-4F9291A5780D}" type="datetime1">
              <a:rPr lang="ru-RU"/>
              <a:pPr/>
              <a:t>01.03.2024</a:t>
            </a:fld>
            <a:endParaRPr kumimoji="0" lang="ru-RU"/>
          </a:p>
        </p:txBody>
      </p:sp>
      <p:sp>
        <p:nvSpPr>
          <p:cNvPr id="4" name="Rectangle 3"/>
          <p:cNvSpPr>
            <a:spLocks noGrp="1"/>
          </p:cNvSpPr>
          <p:nvPr>
            <p:ph type="ftr" sz="quarter" idx="11"/>
          </p:nvPr>
        </p:nvSpPr>
        <p:spPr/>
        <p:txBody>
          <a:bodyPr/>
          <a:lstStyle/>
          <a:p>
            <a:endParaRPr kumimoji="0" lang="ru-RU"/>
          </a:p>
        </p:txBody>
      </p:sp>
      <p:sp>
        <p:nvSpPr>
          <p:cNvPr id="5" name="Rectangle 4"/>
          <p:cNvSpPr>
            <a:spLocks noGrp="1"/>
          </p:cNvSpPr>
          <p:nvPr>
            <p:ph type="sldNum" sz="quarter" idx="12"/>
          </p:nvPr>
        </p:nvSpPr>
        <p:spPr/>
        <p:txBody>
          <a:bodyPr/>
          <a:lstStyle/>
          <a:p>
            <a:pPr algn="ctr"/>
            <a:fld id="{8F82E0A0-C266-4798-8C8F-B9F91E9DA37E}" type="slidenum">
              <a:rPr kumimoji="0" lang="ru-RU" sz="1400" b="1">
                <a:solidFill>
                  <a:srgbClr val="FFFFFF"/>
                </a:solidFill>
              </a:rPr>
              <a:pPr algn="ctr"/>
              <a:t>‹#›</a:t>
            </a:fld>
            <a:endParaRPr kumimoji="0" lang="ru-RU"/>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Tree>
    <p:extLst>
      <p:ext uri="{BB962C8B-B14F-4D97-AF65-F5344CB8AC3E}">
        <p14:creationId xmlns:p14="http://schemas.microsoft.com/office/powerpoint/2010/main" val="407813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AB13E80-5219-4391-8991-0176D7E6CDD5}" type="datetime1">
              <a:rPr lang="ru-RU" smtClean="0"/>
              <a:pPr>
                <a:defRPr/>
              </a:pPr>
              <a:t>01.03.2024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8B8FB4B-5FD3-40BB-8874-80F076A16E1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10C8E55-3CFC-4E48-BBFE-4B5DD182E6FE}" type="datetime1">
              <a:rPr lang="ru-RU" smtClean="0"/>
              <a:pPr>
                <a:defRPr/>
              </a:pPr>
              <a:t>01.03.2024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788668-3972-4A9F-A7AB-FE46831E99A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313B556-5971-4071-B576-EA57510B68B8}" type="datetime1">
              <a:rPr lang="ru-RU" smtClean="0"/>
              <a:pPr>
                <a:defRPr/>
              </a:pPr>
              <a:t>01.03.2024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2478024-DCA9-4C2D-A734-3E0A6E83C48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7631489-F9F6-45A3-8E18-6895A1902A35}" type="datetime1">
              <a:rPr lang="ru-RU" smtClean="0"/>
              <a:pPr>
                <a:defRPr/>
              </a:pPr>
              <a:t>01.03.2024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4D60735-7DEA-43F4-BF53-E385B03E5B1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0C46E1C-2511-470A-AC27-5A134673F8C0}" type="datetime1">
              <a:rPr lang="ru-RU" smtClean="0"/>
              <a:pPr>
                <a:defRPr/>
              </a:pPr>
              <a:t>01.03.2024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881EB39-ED32-4BFA-90E3-C7784769DF0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E66753E-9B83-4A2D-80D7-6907521121A9}" type="datetime1">
              <a:rPr lang="ru-RU" smtClean="0"/>
              <a:pPr>
                <a:defRPr/>
              </a:pPr>
              <a:t>01.03.2024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1340F5E-53D3-4EAC-80AC-43FC2BCE466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42F467E-4D6B-441B-8779-1F2D5D4C441B}" type="datetime1">
              <a:rPr lang="ru-RU" smtClean="0"/>
              <a:pPr>
                <a:defRPr/>
              </a:pPr>
              <a:t>01.03.2024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4D266AC-0F80-43C0-A231-D3029899B91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32FCBA2-D7BF-4528-9712-7B7EAABD3AAA}" type="datetime1">
              <a:rPr lang="ru-RU" smtClean="0"/>
              <a:pPr>
                <a:defRPr/>
              </a:pPr>
              <a:t>01.03.2024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ACE2CD1-ABD1-496D-B192-BBA9364C1C4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246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CDC0F96A-6A91-4E8A-A543-786CDA72CAD8}" type="datetime1">
              <a:rPr lang="ru-RU" smtClean="0"/>
              <a:pPr>
                <a:defRPr/>
              </a:pPr>
              <a:t>01.03.2024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A31FAD40-1A3E-4484-8C8B-1B64D15C7D3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56" r:id="rId1"/>
    <p:sldLayoutId id="2147484655" r:id="rId2"/>
    <p:sldLayoutId id="2147484654" r:id="rId3"/>
    <p:sldLayoutId id="2147484653" r:id="rId4"/>
    <p:sldLayoutId id="2147484652" r:id="rId5"/>
    <p:sldLayoutId id="2147484651" r:id="rId6"/>
    <p:sldLayoutId id="2147484650" r:id="rId7"/>
    <p:sldLayoutId id="2147484649" r:id="rId8"/>
    <p:sldLayoutId id="2147484648" r:id="rId9"/>
    <p:sldLayoutId id="2147484647" r:id="rId10"/>
    <p:sldLayoutId id="2147484646" r:id="rId11"/>
    <p:sldLayoutId id="214748465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51.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0.jpe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1.jpeg"/><Relationship Id="rId9" Type="http://schemas.microsoft.com/office/2007/relationships/diagramDrawing" Target="../diagrams/drawing4.xml"/></Relationships>
</file>

<file path=ppt/slides/_rels/slide3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1.jpeg"/><Relationship Id="rId7" Type="http://schemas.openxmlformats.org/officeDocument/2006/relationships/diagramColors" Target="../diagrams/colors5.xm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image" Target="../media/image85.png"/><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png"/><Relationship Id="rId4" Type="http://schemas.openxmlformats.org/officeDocument/2006/relationships/image" Target="../media/image8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0.jpeg"/><Relationship Id="rId7" Type="http://schemas.openxmlformats.org/officeDocument/2006/relationships/diagramQuickStyle" Target="../diagrams/quickStyle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51.jpeg"/><Relationship Id="rId9" Type="http://schemas.microsoft.com/office/2007/relationships/diagramDrawing" Target="../diagrams/drawing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1.jpeg"/><Relationship Id="rId7" Type="http://schemas.openxmlformats.org/officeDocument/2006/relationships/diagramColors" Target="../diagrams/colors8.xm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8.png"/><Relationship Id="rId5" Type="http://schemas.openxmlformats.org/officeDocument/2006/relationships/oleObject" Target="../embeddings/oleObject2.bin"/><Relationship Id="rId4" Type="http://schemas.openxmlformats.org/officeDocument/2006/relationships/image" Target="../media/image97.emf"/></Relationships>
</file>

<file path=ppt/slides/_rels/slide6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7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50825" y="2420888"/>
            <a:ext cx="8642350" cy="954088"/>
          </a:xfrm>
          <a:prstGeom prst="rect">
            <a:avLst/>
          </a:prstGeom>
          <a:noFill/>
          <a:ln w="9525">
            <a:noFill/>
            <a:miter lim="800000"/>
            <a:headEnd/>
            <a:tailEnd/>
          </a:ln>
        </p:spPr>
        <p:txBody>
          <a:bodyPr>
            <a:spAutoFit/>
          </a:bodyPr>
          <a:lstStyle/>
          <a:p>
            <a:pPr algn="ctr"/>
            <a:r>
              <a:rPr lang="ru-RU" sz="2800" b="1" dirty="0">
                <a:solidFill>
                  <a:srgbClr val="C00000"/>
                </a:solidFill>
                <a:effectLst>
                  <a:outerShdw blurRad="127000" algn="ctr" rotWithShape="0">
                    <a:prstClr val="black">
                      <a:alpha val="40000"/>
                    </a:prstClr>
                  </a:outerShdw>
                </a:effectLst>
                <a:latin typeface="Cambria" pitchFamily="18" charset="0"/>
              </a:rPr>
              <a:t>ОРГАНИЗАЦИЯ ПРОВЕДЕНИЯ</a:t>
            </a:r>
            <a:br>
              <a:rPr lang="ru-RU" sz="2800" b="1" dirty="0">
                <a:solidFill>
                  <a:srgbClr val="C00000"/>
                </a:solidFill>
                <a:effectLst>
                  <a:outerShdw blurRad="127000" algn="ctr" rotWithShape="0">
                    <a:prstClr val="black">
                      <a:alpha val="40000"/>
                    </a:prstClr>
                  </a:outerShdw>
                </a:effectLst>
                <a:latin typeface="Cambria" pitchFamily="18" charset="0"/>
              </a:rPr>
            </a:br>
            <a:r>
              <a:rPr lang="ru-RU" sz="2800" b="1" dirty="0">
                <a:solidFill>
                  <a:srgbClr val="C00000"/>
                </a:solidFill>
                <a:effectLst>
                  <a:outerShdw blurRad="127000" algn="ctr" rotWithShape="0">
                    <a:prstClr val="black">
                      <a:alpha val="40000"/>
                    </a:prstClr>
                  </a:outerShdw>
                </a:effectLst>
                <a:latin typeface="Cambria" pitchFamily="18" charset="0"/>
              </a:rPr>
              <a:t>ЕДИНОГО ГОСУДАРСТВЕННОГО ЭКЗАМЕНА</a:t>
            </a:r>
          </a:p>
        </p:txBody>
      </p:sp>
      <p:sp>
        <p:nvSpPr>
          <p:cNvPr id="16387" name="TextBox 4"/>
          <p:cNvSpPr txBox="1">
            <a:spLocks noChangeArrowheads="1"/>
          </p:cNvSpPr>
          <p:nvPr/>
        </p:nvSpPr>
        <p:spPr bwMode="auto">
          <a:xfrm>
            <a:off x="250825" y="3398788"/>
            <a:ext cx="8642350" cy="1200329"/>
          </a:xfrm>
          <a:prstGeom prst="rect">
            <a:avLst/>
          </a:prstGeom>
          <a:noFill/>
          <a:ln w="9525">
            <a:noFill/>
            <a:miter lim="800000"/>
            <a:headEnd/>
            <a:tailEnd/>
          </a:ln>
        </p:spPr>
        <p:txBody>
          <a:bodyPr>
            <a:spAutoFit/>
          </a:bodyPr>
          <a:lstStyle/>
          <a:p>
            <a:pPr algn="ctr"/>
            <a:r>
              <a:rPr lang="ru-RU" sz="2400" dirty="0" smtClean="0">
                <a:solidFill>
                  <a:srgbClr val="C00000"/>
                </a:solidFill>
                <a:effectLst>
                  <a:outerShdw blurRad="127000" algn="ctr" rotWithShape="0">
                    <a:prstClr val="black">
                      <a:alpha val="40000"/>
                    </a:prstClr>
                  </a:outerShdw>
                </a:effectLst>
                <a:latin typeface="Cambria" pitchFamily="18" charset="0"/>
              </a:rPr>
              <a:t>по иностранным языкам</a:t>
            </a:r>
          </a:p>
          <a:p>
            <a:pPr algn="ctr"/>
            <a:r>
              <a:rPr lang="ru-RU" sz="2400" dirty="0" smtClean="0">
                <a:solidFill>
                  <a:srgbClr val="C00000"/>
                </a:solidFill>
                <a:effectLst>
                  <a:outerShdw blurRad="127000" algn="ctr" rotWithShape="0">
                    <a:prstClr val="black">
                      <a:alpha val="40000"/>
                    </a:prstClr>
                  </a:outerShdw>
                </a:effectLst>
                <a:latin typeface="Cambria" pitchFamily="18" charset="0"/>
              </a:rPr>
              <a:t>УСТНАЯ ЧАСТЬ</a:t>
            </a:r>
          </a:p>
          <a:p>
            <a:pPr algn="ctr"/>
            <a:endParaRPr lang="ru-RU" sz="2400" dirty="0" smtClean="0">
              <a:solidFill>
                <a:srgbClr val="C00000"/>
              </a:solidFill>
              <a:effectLst>
                <a:outerShdw blurRad="127000" algn="ctr" rotWithShape="0">
                  <a:prstClr val="black">
                    <a:alpha val="40000"/>
                  </a:prstClr>
                </a:outerShdw>
              </a:effectLst>
              <a:latin typeface="Cambria" pitchFamily="18" charset="0"/>
            </a:endParaRPr>
          </a:p>
        </p:txBody>
      </p:sp>
      <p:sp>
        <p:nvSpPr>
          <p:cNvPr id="5" name="Номер слайда 4"/>
          <p:cNvSpPr>
            <a:spLocks noGrp="1"/>
          </p:cNvSpPr>
          <p:nvPr>
            <p:ph type="sldNum" sz="quarter" idx="12"/>
          </p:nvPr>
        </p:nvSpPr>
        <p:spPr/>
        <p:txBody>
          <a:bodyPr/>
          <a:lstStyle/>
          <a:p>
            <a:pPr>
              <a:defRPr/>
            </a:pPr>
            <a:fld id="{73716C01-97FF-48E3-A687-5400229C65D4}" type="slidenum">
              <a:rPr lang="ru-RU" smtClean="0"/>
              <a:pPr>
                <a:defRPr/>
              </a:pPr>
              <a:t>1</a:t>
            </a:fld>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4294967295"/>
          </p:nvPr>
        </p:nvSpPr>
        <p:spPr/>
        <p:txBody>
          <a:bodyPr rtlCol="0">
            <a:normAutofit/>
          </a:bodyPr>
          <a:lstStyle/>
          <a:p>
            <a:pPr marL="0" indent="0" eaLnBrk="1" fontAlgn="auto" hangingPunct="1">
              <a:spcAft>
                <a:spcPts val="0"/>
              </a:spcAft>
              <a:buFont typeface="Arial" pitchFamily="34" charset="0"/>
              <a:buNone/>
              <a:defRPr/>
            </a:pPr>
            <a:r>
              <a:rPr lang="ru-RU" sz="1800" b="1" dirty="0" smtClean="0">
                <a:solidFill>
                  <a:srgbClr val="496DA7"/>
                </a:solidFill>
                <a:latin typeface="Cambria" panose="02040503050406030204" pitchFamily="18" charset="0"/>
                <a:ea typeface="Cambria" panose="02040503050406030204" pitchFamily="18" charset="0"/>
              </a:rPr>
              <a:t>АУДИТОРИЯ ПРОВЕДЕНИЯ</a:t>
            </a:r>
          </a:p>
          <a:p>
            <a:pPr eaLnBrk="1" fontAlgn="auto" hangingPunct="1">
              <a:spcAft>
                <a:spcPts val="0"/>
              </a:spcAft>
              <a:buFont typeface="Wingdings" pitchFamily="2" charset="2"/>
              <a:buChar char="Ø"/>
              <a:defRPr/>
            </a:pPr>
            <a:r>
              <a:rPr lang="ru-RU" sz="1800" b="1" dirty="0" smtClean="0">
                <a:solidFill>
                  <a:srgbClr val="496DA7"/>
                </a:solidFill>
                <a:latin typeface="Cambria" panose="02040503050406030204" pitchFamily="18" charset="0"/>
                <a:ea typeface="Cambria" panose="02040503050406030204" pitchFamily="18" charset="0"/>
              </a:rPr>
              <a:t>устный ответ на задания КИМ </a:t>
            </a:r>
          </a:p>
          <a:p>
            <a:pPr eaLnBrk="1" fontAlgn="auto" hangingPunct="1">
              <a:spcAft>
                <a:spcPts val="0"/>
              </a:spcAft>
              <a:buFont typeface="Arial" pitchFamily="34" charset="0"/>
              <a:buChar char="•"/>
              <a:defRPr/>
            </a:pPr>
            <a:r>
              <a:rPr lang="ru-RU" sz="1800" b="1" dirty="0" smtClean="0">
                <a:solidFill>
                  <a:srgbClr val="496DA7"/>
                </a:solidFill>
                <a:latin typeface="Cambria" panose="02040503050406030204" pitchFamily="18" charset="0"/>
                <a:ea typeface="Cambria" panose="02040503050406030204" pitchFamily="18" charset="0"/>
              </a:rPr>
              <a:t>Вместимость может </a:t>
            </a:r>
            <a:r>
              <a:rPr lang="ru-RU" sz="1800" b="1" dirty="0">
                <a:solidFill>
                  <a:srgbClr val="496DA7"/>
                </a:solidFill>
                <a:latin typeface="Cambria" panose="02040503050406030204" pitchFamily="18" charset="0"/>
                <a:ea typeface="Cambria" panose="02040503050406030204" pitchFamily="18" charset="0"/>
              </a:rPr>
              <a:t>быть больше одного </a:t>
            </a:r>
            <a:r>
              <a:rPr lang="ru-RU" sz="1800" b="1" dirty="0" smtClean="0">
                <a:solidFill>
                  <a:srgbClr val="496DA7"/>
                </a:solidFill>
                <a:latin typeface="Cambria" panose="02040503050406030204" pitchFamily="18" charset="0"/>
                <a:ea typeface="Cambria" panose="02040503050406030204" pitchFamily="18" charset="0"/>
              </a:rPr>
              <a:t>места (рекомендуется </a:t>
            </a:r>
            <a:r>
              <a:rPr lang="ru-RU" sz="1800" b="1" dirty="0">
                <a:solidFill>
                  <a:srgbClr val="496DA7"/>
                </a:solidFill>
                <a:latin typeface="Cambria" panose="02040503050406030204" pitchFamily="18" charset="0"/>
                <a:ea typeface="Cambria" panose="02040503050406030204" pitchFamily="18" charset="0"/>
              </a:rPr>
              <a:t>оборудовать от двух до четырех рабочих мест </a:t>
            </a:r>
            <a:r>
              <a:rPr lang="ru-RU" sz="1800" b="1" dirty="0" smtClean="0">
                <a:solidFill>
                  <a:srgbClr val="496DA7"/>
                </a:solidFill>
                <a:latin typeface="Cambria" panose="02040503050406030204" pitchFamily="18" charset="0"/>
                <a:ea typeface="Cambria" panose="02040503050406030204" pitchFamily="18" charset="0"/>
              </a:rPr>
              <a:t>участника)</a:t>
            </a:r>
            <a:r>
              <a:rPr lang="ru-RU" sz="1800" b="1" i="1" dirty="0" smtClean="0">
                <a:solidFill>
                  <a:srgbClr val="496DA7"/>
                </a:solidFill>
                <a:latin typeface="Cambria" panose="02040503050406030204" pitchFamily="18" charset="0"/>
                <a:ea typeface="Cambria" panose="02040503050406030204" pitchFamily="18" charset="0"/>
              </a:rPr>
              <a:t> </a:t>
            </a:r>
            <a:r>
              <a:rPr lang="ru-RU" sz="1800" b="1" i="1" dirty="0" smtClean="0">
                <a:solidFill>
                  <a:srgbClr val="C00000"/>
                </a:solidFill>
                <a:latin typeface="Cambria" panose="02040503050406030204" pitchFamily="18" charset="0"/>
                <a:ea typeface="Cambria" panose="02040503050406030204" pitchFamily="18" charset="0"/>
              </a:rPr>
              <a:t>Особенности расположения рабочих мест.</a:t>
            </a:r>
            <a:endParaRPr lang="ru-RU" sz="1800" b="1" dirty="0" smtClean="0">
              <a:solidFill>
                <a:srgbClr val="C00000"/>
              </a:solidFill>
              <a:latin typeface="Cambria" panose="02040503050406030204" pitchFamily="18" charset="0"/>
              <a:ea typeface="Cambria" panose="02040503050406030204" pitchFamily="18" charset="0"/>
            </a:endParaRPr>
          </a:p>
          <a:p>
            <a:pPr eaLnBrk="1" fontAlgn="auto" hangingPunct="1">
              <a:spcAft>
                <a:spcPts val="0"/>
              </a:spcAft>
              <a:buFont typeface="Arial" pitchFamily="34" charset="0"/>
              <a:buChar char="•"/>
              <a:defRPr/>
            </a:pPr>
            <a:r>
              <a:rPr lang="ru-RU" sz="1800" b="1" dirty="0" smtClean="0">
                <a:solidFill>
                  <a:srgbClr val="496DA7"/>
                </a:solidFill>
                <a:latin typeface="Cambria" panose="02040503050406030204" pitchFamily="18" charset="0"/>
                <a:ea typeface="Cambria" panose="02040503050406030204" pitchFamily="18" charset="0"/>
              </a:rPr>
              <a:t>Нумерация мест</a:t>
            </a:r>
          </a:p>
          <a:p>
            <a:pPr eaLnBrk="1" fontAlgn="auto" hangingPunct="1">
              <a:spcAft>
                <a:spcPts val="0"/>
              </a:spcAft>
              <a:buFont typeface="Arial" pitchFamily="34" charset="0"/>
              <a:buChar char="•"/>
              <a:defRPr/>
            </a:pPr>
            <a:r>
              <a:rPr lang="ru-RU" sz="1800" b="1" dirty="0" smtClean="0">
                <a:solidFill>
                  <a:srgbClr val="496DA7"/>
                </a:solidFill>
                <a:latin typeface="Cambria" panose="02040503050406030204" pitchFamily="18" charset="0"/>
                <a:ea typeface="Cambria" panose="02040503050406030204" pitchFamily="18" charset="0"/>
              </a:rPr>
              <a:t>компьютеры с подключенной гарнитурой (наушники с микрофоном) и установленным ПО рабочего места участника экзамена</a:t>
            </a:r>
          </a:p>
          <a:p>
            <a:pPr eaLnBrk="1" fontAlgn="auto" hangingPunct="1">
              <a:spcAft>
                <a:spcPts val="0"/>
              </a:spcAft>
              <a:buFont typeface="Wingdings" panose="05000000000000000000" pitchFamily="2" charset="2"/>
              <a:buChar char="Ø"/>
              <a:defRPr/>
            </a:pPr>
            <a:r>
              <a:rPr lang="ru-RU" sz="1800" b="1" dirty="0">
                <a:solidFill>
                  <a:srgbClr val="496DA7"/>
                </a:solidFill>
                <a:latin typeface="Cambria" panose="02040503050406030204" pitchFamily="18" charset="0"/>
                <a:ea typeface="Cambria" panose="02040503050406030204" pitchFamily="18" charset="0"/>
              </a:rPr>
              <a:t>у</a:t>
            </a:r>
            <a:r>
              <a:rPr lang="ru-RU" sz="1800" b="1" dirty="0" smtClean="0">
                <a:solidFill>
                  <a:srgbClr val="496DA7"/>
                </a:solidFill>
                <a:latin typeface="Cambria" panose="02040503050406030204" pitchFamily="18" charset="0"/>
                <a:ea typeface="Cambria" panose="02040503050406030204" pitchFamily="18" charset="0"/>
              </a:rPr>
              <a:t>паковка бланков регистрации участников</a:t>
            </a:r>
            <a:endParaRPr lang="ru-RU" sz="1800" dirty="0" smtClean="0">
              <a:latin typeface="Cambria" panose="02040503050406030204" pitchFamily="18" charset="0"/>
              <a:ea typeface="Cambria" panose="02040503050406030204" pitchFamily="18" charset="0"/>
            </a:endParaRPr>
          </a:p>
          <a:p>
            <a:pPr marL="0" indent="0" eaLnBrk="1" fontAlgn="auto" hangingPunct="1">
              <a:spcAft>
                <a:spcPts val="0"/>
              </a:spcAft>
              <a:buFont typeface="Arial" pitchFamily="34" charset="0"/>
              <a:buNone/>
              <a:defRPr/>
            </a:pPr>
            <a:endParaRPr lang="ru-RU" dirty="0"/>
          </a:p>
        </p:txBody>
      </p:sp>
      <p:sp>
        <p:nvSpPr>
          <p:cNvPr id="53252" name="Номер слайда 6"/>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A3CF1F7-0B82-4B48-A9CE-C9B6D2D3383E}" type="slidenum">
              <a:rPr lang="ru-RU" sz="1200">
                <a:solidFill>
                  <a:srgbClr val="898989"/>
                </a:solidFill>
                <a:latin typeface="Calibri" pitchFamily="34" charset="0"/>
              </a:rPr>
              <a:pPr algn="r"/>
              <a:t>10</a:t>
            </a:fld>
            <a:endParaRPr lang="ru-RU" sz="1200">
              <a:solidFill>
                <a:srgbClr val="898989"/>
              </a:solidFill>
              <a:latin typeface="Calibri" pitchFamily="34" charset="0"/>
            </a:endParaRPr>
          </a:p>
        </p:txBody>
      </p:sp>
      <p:sp>
        <p:nvSpPr>
          <p:cNvPr id="7" name="Прямоугольник 6"/>
          <p:cNvSpPr/>
          <p:nvPr/>
        </p:nvSpPr>
        <p:spPr>
          <a:xfrm>
            <a:off x="1" y="963088"/>
            <a:ext cx="8604448" cy="498475"/>
          </a:xfrm>
          <a:prstGeom prst="rect">
            <a:avLst/>
          </a:prstGeom>
          <a:solidFill>
            <a:schemeClr val="bg1">
              <a:lumMod val="95000"/>
              <a:alpha val="0"/>
            </a:schemeClr>
          </a:solidFill>
          <a:ln w="25400">
            <a:noFill/>
            <a:prstDash val="solid"/>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000" b="1" cap="all" dirty="0">
                <a:solidFill>
                  <a:srgbClr val="C00000"/>
                </a:solidFill>
                <a:latin typeface="Cambria" panose="02040503050406030204" pitchFamily="18" charset="0"/>
                <a:ea typeface="Cambria" panose="02040503050406030204" pitchFamily="18" charset="0"/>
                <a:cs typeface="+mj-cs"/>
              </a:rPr>
              <a:t>Особенности подготовки ППЭ</a:t>
            </a:r>
          </a:p>
          <a:p>
            <a:pPr algn="ctr" fontAlgn="auto">
              <a:spcBef>
                <a:spcPts val="0"/>
              </a:spcBef>
              <a:spcAft>
                <a:spcPts val="0"/>
              </a:spcAft>
              <a:defRPr/>
            </a:pPr>
            <a:r>
              <a:rPr lang="ru-RU" sz="2000" b="1" cap="all" dirty="0">
                <a:solidFill>
                  <a:srgbClr val="C00000"/>
                </a:solidFill>
                <a:latin typeface="Cambria" panose="02040503050406030204" pitchFamily="18" charset="0"/>
                <a:ea typeface="Cambria" panose="02040503050406030204" pitchFamily="18" charset="0"/>
                <a:cs typeface="+mj-cs"/>
              </a:rPr>
              <a:t>к сдаче устной части экзамена по иностранным языкам</a:t>
            </a:r>
          </a:p>
        </p:txBody>
      </p:sp>
      <p:sp>
        <p:nvSpPr>
          <p:cNvPr id="2" name="Прямоугольник 1"/>
          <p:cNvSpPr/>
          <p:nvPr/>
        </p:nvSpPr>
        <p:spPr>
          <a:xfrm>
            <a:off x="457200" y="4725144"/>
            <a:ext cx="8075240" cy="1089529"/>
          </a:xfrm>
          <a:prstGeom prst="rect">
            <a:avLst/>
          </a:prstGeom>
        </p:spPr>
        <p:txBody>
          <a:bodyPr wrap="square">
            <a:spAutoFit/>
          </a:bodyPr>
          <a:lstStyle/>
          <a:p>
            <a:pPr marL="0" indent="0" algn="ctr" eaLnBrk="1" hangingPunct="1">
              <a:lnSpc>
                <a:spcPct val="120000"/>
              </a:lnSpc>
            </a:pPr>
            <a:r>
              <a:rPr lang="ru-RU" b="1" dirty="0" smtClean="0">
                <a:solidFill>
                  <a:srgbClr val="C00000"/>
                </a:solidFill>
                <a:latin typeface="Cambria" panose="02040503050406030204" pitchFamily="18" charset="0"/>
              </a:rPr>
              <a:t>Наличие инструкции </a:t>
            </a:r>
            <a:r>
              <a:rPr lang="ru-RU" b="1" dirty="0">
                <a:solidFill>
                  <a:srgbClr val="C00000"/>
                </a:solidFill>
                <a:latin typeface="Cambria" panose="02040503050406030204" pitchFamily="18" charset="0"/>
              </a:rPr>
              <a:t>участника по использованию ПО </a:t>
            </a:r>
            <a:r>
              <a:rPr lang="ru-RU" b="1" dirty="0" smtClean="0">
                <a:solidFill>
                  <a:srgbClr val="C00000"/>
                </a:solidFill>
                <a:latin typeface="Cambria" panose="02040503050406030204" pitchFamily="18" charset="0"/>
              </a:rPr>
              <a:t>(1 на аудиторию</a:t>
            </a:r>
            <a:r>
              <a:rPr lang="ru-RU" dirty="0">
                <a:solidFill>
                  <a:srgbClr val="C00000"/>
                </a:solidFill>
              </a:rPr>
              <a:t> </a:t>
            </a:r>
            <a:r>
              <a:rPr lang="ru-RU" b="1" dirty="0">
                <a:solidFill>
                  <a:srgbClr val="C00000"/>
                </a:solidFill>
                <a:latin typeface="Cambria" panose="02040503050406030204" pitchFamily="18" charset="0"/>
              </a:rPr>
              <a:t>проведения для каждого иностранного языка, сдаваемого в аудитории проведения экзамена) </a:t>
            </a:r>
          </a:p>
        </p:txBody>
      </p:sp>
    </p:spTree>
    <p:extLst>
      <p:ext uri="{BB962C8B-B14F-4D97-AF65-F5344CB8AC3E}">
        <p14:creationId xmlns:p14="http://schemas.microsoft.com/office/powerpoint/2010/main" val="1648398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ъект 5"/>
          <p:cNvSpPr>
            <a:spLocks noGrp="1"/>
          </p:cNvSpPr>
          <p:nvPr>
            <p:ph idx="4294967295"/>
          </p:nvPr>
        </p:nvSpPr>
        <p:spPr>
          <a:xfrm>
            <a:off x="457200" y="1600200"/>
            <a:ext cx="8229600" cy="676275"/>
          </a:xfrm>
        </p:spPr>
        <p:txBody>
          <a:bodyPr/>
          <a:lstStyle/>
          <a:p>
            <a:pPr marL="0" indent="0" eaLnBrk="1" hangingPunct="1">
              <a:buFont typeface="Arial" charset="0"/>
              <a:buNone/>
            </a:pPr>
            <a:r>
              <a:rPr lang="ru-RU" sz="2000" b="1" dirty="0" smtClean="0">
                <a:solidFill>
                  <a:srgbClr val="005E9E"/>
                </a:solidFill>
                <a:latin typeface="Cambria" panose="02040503050406030204" pitchFamily="18" charset="0"/>
              </a:rPr>
              <a:t>Конфигурации аудиторий проведения</a:t>
            </a:r>
          </a:p>
          <a:p>
            <a:pPr marL="0" indent="0" eaLnBrk="1" hangingPunct="1">
              <a:buFont typeface="Arial" charset="0"/>
              <a:buNone/>
            </a:pPr>
            <a:endParaRPr lang="ru-RU" sz="2000" dirty="0" smtClean="0"/>
          </a:p>
        </p:txBody>
      </p:sp>
      <p:sp>
        <p:nvSpPr>
          <p:cNvPr id="54276" name="Номер слайда 6"/>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23936EC-407B-46B0-839C-48F8562AE840}" type="slidenum">
              <a:rPr lang="ru-RU" sz="1200">
                <a:solidFill>
                  <a:srgbClr val="898989"/>
                </a:solidFill>
                <a:latin typeface="Calibri" pitchFamily="34" charset="0"/>
              </a:rPr>
              <a:pPr algn="r"/>
              <a:t>11</a:t>
            </a:fld>
            <a:endParaRPr lang="ru-RU" sz="1200">
              <a:solidFill>
                <a:srgbClr val="898989"/>
              </a:solidFill>
              <a:latin typeface="Calibri" pitchFamily="34" charset="0"/>
            </a:endParaRPr>
          </a:p>
        </p:txBody>
      </p:sp>
      <p:pic>
        <p:nvPicPr>
          <p:cNvPr id="54277" name="Picture 2"/>
          <p:cNvPicPr>
            <a:picLocks noChangeAspect="1" noChangeArrowheads="1"/>
          </p:cNvPicPr>
          <p:nvPr/>
        </p:nvPicPr>
        <p:blipFill>
          <a:blip r:embed="rId2"/>
          <a:srcRect/>
          <a:stretch>
            <a:fillRect/>
          </a:stretch>
        </p:blipFill>
        <p:spPr bwMode="auto">
          <a:xfrm>
            <a:off x="250825" y="3138488"/>
            <a:ext cx="4233863" cy="2809875"/>
          </a:xfrm>
          <a:prstGeom prst="rect">
            <a:avLst/>
          </a:prstGeom>
          <a:noFill/>
          <a:ln w="9525">
            <a:noFill/>
            <a:miter lim="800000"/>
            <a:headEnd/>
            <a:tailEnd/>
          </a:ln>
        </p:spPr>
      </p:pic>
      <p:pic>
        <p:nvPicPr>
          <p:cNvPr id="54278" name="Picture 3"/>
          <p:cNvPicPr>
            <a:picLocks noChangeAspect="1" noChangeArrowheads="1"/>
          </p:cNvPicPr>
          <p:nvPr/>
        </p:nvPicPr>
        <p:blipFill>
          <a:blip r:embed="rId3"/>
          <a:srcRect/>
          <a:stretch>
            <a:fillRect/>
          </a:stretch>
        </p:blipFill>
        <p:spPr bwMode="auto">
          <a:xfrm>
            <a:off x="4643438" y="3140075"/>
            <a:ext cx="4224337" cy="2817813"/>
          </a:xfrm>
          <a:prstGeom prst="rect">
            <a:avLst/>
          </a:prstGeom>
          <a:noFill/>
          <a:ln w="9525">
            <a:noFill/>
            <a:miter lim="800000"/>
            <a:headEnd/>
            <a:tailEnd/>
          </a:ln>
        </p:spPr>
      </p:pic>
      <p:sp>
        <p:nvSpPr>
          <p:cNvPr id="54279" name="TextBox 1"/>
          <p:cNvSpPr txBox="1">
            <a:spLocks noChangeArrowheads="1"/>
          </p:cNvSpPr>
          <p:nvPr/>
        </p:nvSpPr>
        <p:spPr bwMode="auto">
          <a:xfrm>
            <a:off x="169019" y="2121763"/>
            <a:ext cx="8698756" cy="646331"/>
          </a:xfrm>
          <a:prstGeom prst="rect">
            <a:avLst/>
          </a:prstGeom>
          <a:noFill/>
          <a:ln w="9525">
            <a:noFill/>
            <a:miter lim="800000"/>
            <a:headEnd/>
            <a:tailEnd/>
          </a:ln>
        </p:spPr>
        <p:txBody>
          <a:bodyPr wrap="square">
            <a:spAutoFit/>
          </a:bodyPr>
          <a:lstStyle/>
          <a:p>
            <a:r>
              <a:rPr lang="ru-RU" b="1" dirty="0">
                <a:solidFill>
                  <a:srgbClr val="005E9E"/>
                </a:solidFill>
                <a:latin typeface="Cambria" panose="02040503050406030204" pitchFamily="18" charset="0"/>
              </a:rPr>
              <a:t>Участников необходимо сажать вдоль длинных стен в шахматном порядке </a:t>
            </a:r>
            <a:r>
              <a:rPr lang="ru-RU" b="1" dirty="0" smtClean="0">
                <a:solidFill>
                  <a:srgbClr val="005E9E"/>
                </a:solidFill>
                <a:latin typeface="Cambria" panose="02040503050406030204" pitchFamily="18" charset="0"/>
              </a:rPr>
              <a:t>с </a:t>
            </a:r>
            <a:r>
              <a:rPr lang="ru-RU" b="1" dirty="0">
                <a:solidFill>
                  <a:srgbClr val="005E9E"/>
                </a:solidFill>
                <a:latin typeface="Cambria" panose="02040503050406030204" pitchFamily="18" charset="0"/>
              </a:rPr>
              <a:t>максимальным равномерным шагом не менее 5 метров</a:t>
            </a:r>
          </a:p>
        </p:txBody>
      </p:sp>
      <p:sp>
        <p:nvSpPr>
          <p:cNvPr id="9" name="Прямоугольник 8"/>
          <p:cNvSpPr/>
          <p:nvPr/>
        </p:nvSpPr>
        <p:spPr>
          <a:xfrm>
            <a:off x="1" y="1047026"/>
            <a:ext cx="8604448" cy="414537"/>
          </a:xfrm>
          <a:prstGeom prst="rect">
            <a:avLst/>
          </a:prstGeom>
          <a:solidFill>
            <a:schemeClr val="bg1">
              <a:lumMod val="95000"/>
              <a:alpha val="0"/>
            </a:schemeClr>
          </a:solidFill>
          <a:ln w="25400">
            <a:noFill/>
            <a:prstDash val="solid"/>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000" b="1" cap="all" dirty="0">
                <a:solidFill>
                  <a:srgbClr val="C00000"/>
                </a:solidFill>
                <a:latin typeface="Cambria" panose="02040503050406030204" pitchFamily="18" charset="0"/>
                <a:ea typeface="Cambria" panose="02040503050406030204" pitchFamily="18" charset="0"/>
                <a:cs typeface="+mj-cs"/>
              </a:rPr>
              <a:t>Особенности подготовки </a:t>
            </a:r>
          </a:p>
          <a:p>
            <a:pPr algn="ctr" fontAlgn="auto">
              <a:spcBef>
                <a:spcPts val="0"/>
              </a:spcBef>
              <a:spcAft>
                <a:spcPts val="0"/>
              </a:spcAft>
              <a:defRPr/>
            </a:pPr>
            <a:r>
              <a:rPr lang="ru-RU" sz="2000" b="1" cap="all" dirty="0">
                <a:solidFill>
                  <a:srgbClr val="C00000"/>
                </a:solidFill>
                <a:latin typeface="Cambria" panose="02040503050406030204" pitchFamily="18" charset="0"/>
                <a:ea typeface="Cambria" panose="02040503050406030204" pitchFamily="18" charset="0"/>
                <a:cs typeface="+mj-cs"/>
              </a:rPr>
              <a:t>к сдаче устной части экзамена по иностранным языкам</a:t>
            </a:r>
          </a:p>
        </p:txBody>
      </p:sp>
    </p:spTree>
    <p:extLst>
      <p:ext uri="{BB962C8B-B14F-4D97-AF65-F5344CB8AC3E}">
        <p14:creationId xmlns:p14="http://schemas.microsoft.com/office/powerpoint/2010/main" val="1517079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60856"/>
            <a:ext cx="8229600" cy="1143000"/>
          </a:xfrm>
        </p:spPr>
        <p:txBody>
          <a:bodyPr>
            <a:normAutofit/>
          </a:bodyPr>
          <a:lstStyle/>
          <a:p>
            <a:r>
              <a:rPr lang="ru-RU" sz="2000" b="1" cap="all" dirty="0">
                <a:solidFill>
                  <a:srgbClr val="005E9E"/>
                </a:solidFill>
                <a:latin typeface="Cambria" panose="02040503050406030204" pitchFamily="18" charset="0"/>
                <a:ea typeface="Cambria" panose="02040503050406030204" pitchFamily="18" charset="0"/>
              </a:rPr>
              <a:t>Аудитория проведения экзамена: </a:t>
            </a:r>
            <a:br>
              <a:rPr lang="ru-RU" sz="2000" b="1" cap="all" dirty="0">
                <a:solidFill>
                  <a:srgbClr val="005E9E"/>
                </a:solidFill>
                <a:latin typeface="Cambria" panose="02040503050406030204" pitchFamily="18" charset="0"/>
                <a:ea typeface="Cambria" panose="02040503050406030204" pitchFamily="18" charset="0"/>
              </a:rPr>
            </a:br>
            <a:r>
              <a:rPr lang="ru-RU" sz="2000" b="1" cap="all" dirty="0">
                <a:solidFill>
                  <a:srgbClr val="005E9E"/>
                </a:solidFill>
                <a:latin typeface="Cambria" panose="02040503050406030204" pitchFamily="18" charset="0"/>
                <a:ea typeface="Cambria" panose="02040503050406030204" pitchFamily="18" charset="0"/>
              </a:rPr>
              <a:t>иностранные языки раздел «Говорение</a:t>
            </a:r>
            <a:r>
              <a:rPr lang="ru-RU" sz="2000" b="1" cap="all" dirty="0">
                <a:solidFill>
                  <a:srgbClr val="005E9E"/>
                </a:solidFill>
                <a:latin typeface="Cambria" panose="02040503050406030204" pitchFamily="18" charset="0"/>
                <a:ea typeface="+mn-ea"/>
                <a:cs typeface="+mn-cs"/>
              </a:rPr>
              <a:t>»</a:t>
            </a:r>
          </a:p>
        </p:txBody>
      </p:sp>
      <p:pic>
        <p:nvPicPr>
          <p:cNvPr id="3"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535" y="1964181"/>
            <a:ext cx="7282930" cy="4096648"/>
          </a:xfrm>
          <a:prstGeom prst="rect">
            <a:avLst/>
          </a:prstGeom>
        </p:spPr>
      </p:pic>
      <p:pic>
        <p:nvPicPr>
          <p:cNvPr id="4" name="Рисунок 3"/>
          <p:cNvPicPr>
            <a:picLocks noChangeAspect="1"/>
          </p:cNvPicPr>
          <p:nvPr/>
        </p:nvPicPr>
        <p:blipFill>
          <a:blip r:embed="rId3" cstate="print"/>
          <a:stretch>
            <a:fillRect/>
          </a:stretch>
        </p:blipFill>
        <p:spPr>
          <a:xfrm>
            <a:off x="1554555" y="3735414"/>
            <a:ext cx="2683548" cy="1492624"/>
          </a:xfrm>
          <a:prstGeom prst="rect">
            <a:avLst/>
          </a:prstGeom>
        </p:spPr>
      </p:pic>
      <p:sp>
        <p:nvSpPr>
          <p:cNvPr id="5" name="TextBox 4"/>
          <p:cNvSpPr txBox="1"/>
          <p:nvPr/>
        </p:nvSpPr>
        <p:spPr>
          <a:xfrm>
            <a:off x="2890117" y="5228095"/>
            <a:ext cx="3311294" cy="337465"/>
          </a:xfrm>
          <a:prstGeom prst="rect">
            <a:avLst/>
          </a:prstGeom>
          <a:noFill/>
        </p:spPr>
        <p:txBody>
          <a:bodyPr wrap="square" rtlCol="0">
            <a:spAutoFit/>
          </a:bodyPr>
          <a:lstStyle/>
          <a:p>
            <a:pPr algn="ctr"/>
            <a:r>
              <a:rPr lang="ru-RU" sz="1593" b="1" dirty="0">
                <a:solidFill>
                  <a:srgbClr val="E2001A"/>
                </a:solidFill>
              </a:rPr>
              <a:t>Рабочее место участника</a:t>
            </a: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7446" y="3817828"/>
            <a:ext cx="517586" cy="51758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7922" y="3839929"/>
            <a:ext cx="1329825" cy="1329825"/>
          </a:xfrm>
          <a:prstGeom prst="rect">
            <a:avLst/>
          </a:prstGeom>
        </p:spPr>
      </p:pic>
      <p:pic>
        <p:nvPicPr>
          <p:cNvPr id="10" name="Рисунок 9"/>
          <p:cNvPicPr>
            <a:picLocks noChangeAspect="1"/>
          </p:cNvPicPr>
          <p:nvPr/>
        </p:nvPicPr>
        <p:blipFill>
          <a:blip r:embed="rId3" cstate="print"/>
          <a:stretch>
            <a:fillRect/>
          </a:stretch>
        </p:blipFill>
        <p:spPr>
          <a:xfrm>
            <a:off x="1544194" y="2527146"/>
            <a:ext cx="1758923" cy="978336"/>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8755" y="2343084"/>
            <a:ext cx="527612" cy="524358"/>
          </a:xfrm>
          <a:prstGeom prst="rect">
            <a:avLst/>
          </a:prstGeom>
        </p:spPr>
      </p:pic>
      <p:sp>
        <p:nvSpPr>
          <p:cNvPr id="13" name="TextBox 12"/>
          <p:cNvSpPr txBox="1"/>
          <p:nvPr/>
        </p:nvSpPr>
        <p:spPr>
          <a:xfrm>
            <a:off x="1554555" y="2867442"/>
            <a:ext cx="1738201" cy="337465"/>
          </a:xfrm>
          <a:prstGeom prst="rect">
            <a:avLst/>
          </a:prstGeom>
          <a:noFill/>
        </p:spPr>
        <p:txBody>
          <a:bodyPr wrap="square" rtlCol="0">
            <a:spAutoFit/>
          </a:bodyPr>
          <a:lstStyle/>
          <a:p>
            <a:pPr algn="ctr"/>
            <a:r>
              <a:rPr lang="ru-RU" sz="1593" b="1" dirty="0">
                <a:solidFill>
                  <a:srgbClr val="E2001A"/>
                </a:solidFill>
              </a:rPr>
              <a:t> Организатор</a:t>
            </a:r>
          </a:p>
        </p:txBody>
      </p:sp>
      <p:pic>
        <p:nvPicPr>
          <p:cNvPr id="14" name="Рисунок 13"/>
          <p:cNvPicPr>
            <a:picLocks noChangeAspect="1"/>
          </p:cNvPicPr>
          <p:nvPr/>
        </p:nvPicPr>
        <p:blipFill>
          <a:blip r:embed="rId3" cstate="print"/>
          <a:stretch>
            <a:fillRect/>
          </a:stretch>
        </p:blipFill>
        <p:spPr>
          <a:xfrm>
            <a:off x="4818237" y="3735414"/>
            <a:ext cx="2683548" cy="1492624"/>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9769" y="3817828"/>
            <a:ext cx="517586" cy="517586"/>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7270" y="3843197"/>
            <a:ext cx="1329825" cy="1329825"/>
          </a:xfrm>
          <a:prstGeom prst="rect">
            <a:avLst/>
          </a:prstGeom>
        </p:spPr>
      </p:pic>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2799" y="2568016"/>
            <a:ext cx="488942" cy="488942"/>
          </a:xfrm>
          <a:prstGeom prst="rect">
            <a:avLst/>
          </a:prstGeom>
        </p:spPr>
      </p:pic>
      <p:pic>
        <p:nvPicPr>
          <p:cNvPr id="19" name="Рисунок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8923" y="2668600"/>
            <a:ext cx="363919" cy="363919"/>
          </a:xfrm>
          <a:prstGeom prst="rect">
            <a:avLst/>
          </a:prstGeom>
        </p:spPr>
      </p:pic>
    </p:spTree>
    <p:extLst>
      <p:ext uri="{BB962C8B-B14F-4D97-AF65-F5344CB8AC3E}">
        <p14:creationId xmlns:p14="http://schemas.microsoft.com/office/powerpoint/2010/main" val="3791597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stretch>
            <a:fillRect/>
          </a:stretch>
        </p:blipFill>
        <p:spPr>
          <a:xfrm>
            <a:off x="4386569" y="4383536"/>
            <a:ext cx="4651238" cy="2141808"/>
          </a:xfrm>
          <a:prstGeom prst="rect">
            <a:avLst/>
          </a:prstGeom>
        </p:spPr>
      </p:pic>
      <p:pic>
        <p:nvPicPr>
          <p:cNvPr id="11" name="Рисунок 10"/>
          <p:cNvPicPr>
            <a:picLocks noChangeAspect="1"/>
          </p:cNvPicPr>
          <p:nvPr/>
        </p:nvPicPr>
        <p:blipFill>
          <a:blip r:embed="rId3"/>
          <a:stretch>
            <a:fillRect/>
          </a:stretch>
        </p:blipFill>
        <p:spPr>
          <a:xfrm>
            <a:off x="22971" y="4389922"/>
            <a:ext cx="4101934" cy="2197385"/>
          </a:xfrm>
          <a:prstGeom prst="rect">
            <a:avLst/>
          </a:prstGeom>
        </p:spPr>
      </p:pic>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13</a:t>
            </a:fld>
            <a:endParaRPr lang="ru-RU"/>
          </a:p>
        </p:txBody>
      </p:sp>
      <p:sp>
        <p:nvSpPr>
          <p:cNvPr id="7" name="TextBox 6"/>
          <p:cNvSpPr txBox="1"/>
          <p:nvPr/>
        </p:nvSpPr>
        <p:spPr>
          <a:xfrm>
            <a:off x="1858226" y="947273"/>
            <a:ext cx="4549579" cy="369332"/>
          </a:xfrm>
          <a:prstGeom prst="rect">
            <a:avLst/>
          </a:prstGeom>
          <a:noFill/>
        </p:spPr>
        <p:txBody>
          <a:bodyPr wrap="none" rtlCol="0">
            <a:spAutoFit/>
          </a:bodyPr>
          <a:lstStyle/>
          <a:p>
            <a:pPr algn="ctr" eaLnBrk="0" hangingPunct="0">
              <a:spcBef>
                <a:spcPts val="600"/>
              </a:spcBef>
            </a:pPr>
            <a:r>
              <a:rPr lang="ru-RU" b="1" dirty="0" smtClean="0">
                <a:solidFill>
                  <a:srgbClr val="0070C0"/>
                </a:solidFill>
                <a:latin typeface="Cambria" pitchFamily="18" charset="0"/>
                <a:cs typeface="Times New Roman" pitchFamily="18" charset="0"/>
              </a:rPr>
              <a:t>Личный кабинет. </a:t>
            </a:r>
            <a:r>
              <a:rPr lang="ru-RU" b="1" dirty="0">
                <a:solidFill>
                  <a:srgbClr val="0070C0"/>
                </a:solidFill>
                <a:latin typeface="Cambria" pitchFamily="18" charset="0"/>
                <a:cs typeface="Times New Roman" pitchFamily="18" charset="0"/>
              </a:rPr>
              <a:t>Авторизация </a:t>
            </a:r>
            <a:r>
              <a:rPr lang="ru-RU" b="1" dirty="0" err="1" smtClean="0">
                <a:solidFill>
                  <a:srgbClr val="0070C0"/>
                </a:solidFill>
                <a:latin typeface="Cambria" pitchFamily="18" charset="0"/>
                <a:cs typeface="Times New Roman" pitchFamily="18" charset="0"/>
              </a:rPr>
              <a:t>токена</a:t>
            </a:r>
            <a:r>
              <a:rPr lang="ru-RU" b="1" dirty="0" smtClean="0">
                <a:solidFill>
                  <a:srgbClr val="0070C0"/>
                </a:solidFill>
                <a:latin typeface="Cambria" pitchFamily="18" charset="0"/>
                <a:cs typeface="Times New Roman" pitchFamily="18" charset="0"/>
              </a:rPr>
              <a:t>. </a:t>
            </a:r>
            <a:endParaRPr lang="ru-RU" b="1" dirty="0">
              <a:solidFill>
                <a:srgbClr val="0070C0"/>
              </a:solidFill>
              <a:latin typeface="Cambria" pitchFamily="18" charset="0"/>
              <a:cs typeface="Times New Roman" pitchFamily="18" charset="0"/>
            </a:endParaRPr>
          </a:p>
        </p:txBody>
      </p:sp>
      <p:cxnSp>
        <p:nvCxnSpPr>
          <p:cNvPr id="12" name="Прямая со стрелкой 11"/>
          <p:cNvCxnSpPr/>
          <p:nvPr/>
        </p:nvCxnSpPr>
        <p:spPr>
          <a:xfrm flipH="1">
            <a:off x="2484856" y="4103418"/>
            <a:ext cx="3383288" cy="521171"/>
          </a:xfrm>
          <a:prstGeom prst="straightConnector1">
            <a:avLst/>
          </a:prstGeom>
          <a:ln w="28575">
            <a:solidFill>
              <a:srgbClr val="363FCA"/>
            </a:solidFill>
            <a:tailEnd type="triangle"/>
          </a:ln>
        </p:spPr>
        <p:style>
          <a:lnRef idx="1">
            <a:schemeClr val="accent2"/>
          </a:lnRef>
          <a:fillRef idx="0">
            <a:schemeClr val="accent2"/>
          </a:fillRef>
          <a:effectRef idx="0">
            <a:schemeClr val="accent2"/>
          </a:effectRef>
          <a:fontRef idx="minor">
            <a:schemeClr val="tx1"/>
          </a:fontRef>
        </p:style>
      </p:cxnSp>
      <p:cxnSp>
        <p:nvCxnSpPr>
          <p:cNvPr id="14" name="Прямая со стрелкой 13"/>
          <p:cNvCxnSpPr/>
          <p:nvPr/>
        </p:nvCxnSpPr>
        <p:spPr>
          <a:xfrm>
            <a:off x="5868144" y="4103418"/>
            <a:ext cx="1075232" cy="521171"/>
          </a:xfrm>
          <a:prstGeom prst="straightConnector1">
            <a:avLst/>
          </a:prstGeom>
          <a:ln w="28575">
            <a:solidFill>
              <a:srgbClr val="363FCA"/>
            </a:solidFill>
            <a:tailEnd type="triangle"/>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1257362" y="6125517"/>
            <a:ext cx="2407839" cy="276999"/>
          </a:xfrm>
          <a:prstGeom prst="rect">
            <a:avLst/>
          </a:prstGeom>
          <a:noFill/>
        </p:spPr>
        <p:txBody>
          <a:bodyPr wrap="none" rtlCol="0">
            <a:spAutoFit/>
          </a:bodyPr>
          <a:lstStyle/>
          <a:p>
            <a:r>
              <a:rPr lang="ru-RU" sz="1200" dirty="0" smtClean="0">
                <a:solidFill>
                  <a:srgbClr val="00B050"/>
                </a:solidFill>
              </a:rPr>
              <a:t>Член ГЭК назначен на экзамен</a:t>
            </a:r>
            <a:endParaRPr lang="ru-RU" sz="1200" dirty="0">
              <a:solidFill>
                <a:srgbClr val="00B050"/>
              </a:solidFill>
            </a:endParaRPr>
          </a:p>
        </p:txBody>
      </p:sp>
      <p:sp>
        <p:nvSpPr>
          <p:cNvPr id="20" name="TextBox 19"/>
          <p:cNvSpPr txBox="1"/>
          <p:nvPr/>
        </p:nvSpPr>
        <p:spPr>
          <a:xfrm>
            <a:off x="5652120" y="6079351"/>
            <a:ext cx="2664319" cy="276999"/>
          </a:xfrm>
          <a:prstGeom prst="rect">
            <a:avLst/>
          </a:prstGeom>
          <a:noFill/>
        </p:spPr>
        <p:txBody>
          <a:bodyPr wrap="none" rtlCol="0">
            <a:spAutoFit/>
          </a:bodyPr>
          <a:lstStyle/>
          <a:p>
            <a:r>
              <a:rPr lang="ru-RU" sz="1200" dirty="0" smtClean="0">
                <a:solidFill>
                  <a:srgbClr val="C00000"/>
                </a:solidFill>
              </a:rPr>
              <a:t>Член ГЭК </a:t>
            </a:r>
            <a:r>
              <a:rPr lang="ru-RU" sz="1200" b="1" dirty="0" smtClean="0">
                <a:solidFill>
                  <a:srgbClr val="C00000"/>
                </a:solidFill>
              </a:rPr>
              <a:t>НЕ</a:t>
            </a:r>
            <a:r>
              <a:rPr lang="ru-RU" sz="1200" dirty="0" smtClean="0">
                <a:solidFill>
                  <a:srgbClr val="C00000"/>
                </a:solidFill>
              </a:rPr>
              <a:t> назначен на экзамен</a:t>
            </a:r>
            <a:endParaRPr lang="ru-RU" sz="1200" dirty="0">
              <a:solidFill>
                <a:srgbClr val="C00000"/>
              </a:solidFill>
            </a:endParaRPr>
          </a:p>
        </p:txBody>
      </p:sp>
      <p:pic>
        <p:nvPicPr>
          <p:cNvPr id="28" name="Рисунок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335" y="2482496"/>
            <a:ext cx="1361946" cy="740707"/>
          </a:xfrm>
          <a:prstGeom prst="rect">
            <a:avLst/>
          </a:prstGeom>
        </p:spPr>
      </p:pic>
      <p:sp>
        <p:nvSpPr>
          <p:cNvPr id="29" name="TextBox 28"/>
          <p:cNvSpPr txBox="1"/>
          <p:nvPr/>
        </p:nvSpPr>
        <p:spPr>
          <a:xfrm>
            <a:off x="639874" y="1451719"/>
            <a:ext cx="2436703" cy="738664"/>
          </a:xfrm>
          <a:prstGeom prst="rect">
            <a:avLst/>
          </a:prstGeom>
          <a:noFill/>
          <a:ln w="28575">
            <a:solidFill>
              <a:srgbClr val="FF0000"/>
            </a:solidFill>
          </a:ln>
        </p:spPr>
        <p:txBody>
          <a:bodyPr wrap="square" rtlCol="0">
            <a:spAutoFit/>
          </a:bodyPr>
          <a:lstStyle/>
          <a:p>
            <a:r>
              <a:rPr lang="ru-RU" sz="1400" b="1" dirty="0" smtClean="0"/>
              <a:t>Перед авторизацией Член ГЭК должен подключить свой </a:t>
            </a:r>
            <a:r>
              <a:rPr lang="ru-RU" sz="1400" b="1" dirty="0" err="1" smtClean="0"/>
              <a:t>токен</a:t>
            </a:r>
            <a:endParaRPr lang="ru-RU" sz="1400" b="1" dirty="0"/>
          </a:p>
        </p:txBody>
      </p:sp>
      <p:sp>
        <p:nvSpPr>
          <p:cNvPr id="9" name="Прямоугольник 8"/>
          <p:cNvSpPr/>
          <p:nvPr/>
        </p:nvSpPr>
        <p:spPr>
          <a:xfrm>
            <a:off x="1080" y="3602739"/>
            <a:ext cx="4575685" cy="830997"/>
          </a:xfrm>
          <a:prstGeom prst="rect">
            <a:avLst/>
          </a:prstGeom>
        </p:spPr>
        <p:txBody>
          <a:bodyPr wrap="square">
            <a:spAutoFit/>
          </a:bodyPr>
          <a:lstStyle/>
          <a:p>
            <a:r>
              <a:rPr lang="ru-RU" sz="1200" b="1" dirty="0">
                <a:solidFill>
                  <a:srgbClr val="FF0000"/>
                </a:solidFill>
              </a:rPr>
              <a:t>Будьте внимательны при вводе пароля доступа к </a:t>
            </a:r>
            <a:r>
              <a:rPr lang="ru-RU" sz="1200" b="1" dirty="0" err="1">
                <a:solidFill>
                  <a:srgbClr val="FF0000"/>
                </a:solidFill>
              </a:rPr>
              <a:t>токену</a:t>
            </a:r>
            <a:r>
              <a:rPr lang="ru-RU" sz="1200" b="1" dirty="0">
                <a:solidFill>
                  <a:srgbClr val="FF0000"/>
                </a:solidFill>
              </a:rPr>
              <a:t> члена ГЭК. При вводе неверного пароля более 2 раз подряд </a:t>
            </a:r>
            <a:r>
              <a:rPr lang="ru-RU" sz="1200" b="1" dirty="0" err="1">
                <a:solidFill>
                  <a:srgbClr val="FF0000"/>
                </a:solidFill>
              </a:rPr>
              <a:t>токен</a:t>
            </a:r>
            <a:r>
              <a:rPr lang="ru-RU" sz="1200" b="1" dirty="0">
                <a:solidFill>
                  <a:srgbClr val="FF0000"/>
                </a:solidFill>
              </a:rPr>
              <a:t> блокируется</a:t>
            </a:r>
            <a:r>
              <a:rPr lang="en-US" sz="1200" b="1" dirty="0">
                <a:solidFill>
                  <a:srgbClr val="FF0000"/>
                </a:solidFill>
              </a:rPr>
              <a:t>.</a:t>
            </a:r>
            <a:r>
              <a:rPr lang="ru-RU" sz="1200" b="1" dirty="0">
                <a:solidFill>
                  <a:srgbClr val="FF0000"/>
                </a:solidFill>
              </a:rPr>
              <a:t>В случае утери пароля необходимо связаться с РЦОИ</a:t>
            </a:r>
          </a:p>
        </p:txBody>
      </p:sp>
      <p:pic>
        <p:nvPicPr>
          <p:cNvPr id="3" name="Рисунок 2"/>
          <p:cNvPicPr>
            <a:picLocks noChangeAspect="1"/>
          </p:cNvPicPr>
          <p:nvPr/>
        </p:nvPicPr>
        <p:blipFill>
          <a:blip r:embed="rId5"/>
          <a:stretch>
            <a:fillRect/>
          </a:stretch>
        </p:blipFill>
        <p:spPr>
          <a:xfrm>
            <a:off x="4502196" y="1363860"/>
            <a:ext cx="4419983" cy="2292295"/>
          </a:xfrm>
          <a:prstGeom prst="rect">
            <a:avLst/>
          </a:prstGeom>
        </p:spPr>
      </p:pic>
    </p:spTree>
    <p:extLst>
      <p:ext uri="{BB962C8B-B14F-4D97-AF65-F5344CB8AC3E}">
        <p14:creationId xmlns:p14="http://schemas.microsoft.com/office/powerpoint/2010/main" val="2190296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986" y="969549"/>
            <a:ext cx="8229600" cy="606872"/>
          </a:xfrm>
        </p:spPr>
        <p:txBody>
          <a:bodyPr>
            <a:noAutofit/>
          </a:bodyPr>
          <a:lstStyle/>
          <a:p>
            <a:r>
              <a:rPr lang="ru-RU" sz="2000" b="1" cap="all" dirty="0">
                <a:solidFill>
                  <a:srgbClr val="C00000"/>
                </a:solidFill>
                <a:latin typeface="Cambria" panose="02040503050406030204" pitchFamily="18" charset="0"/>
                <a:ea typeface="Cambria" panose="02040503050406030204" pitchFamily="18" charset="0"/>
              </a:rPr>
              <a:t>Член ГЭК. КТГ. Проверка станций</a:t>
            </a:r>
          </a:p>
        </p:txBody>
      </p:sp>
      <p:sp>
        <p:nvSpPr>
          <p:cNvPr id="11" name="Скругленный прямоугольник 10"/>
          <p:cNvSpPr/>
          <p:nvPr/>
        </p:nvSpPr>
        <p:spPr>
          <a:xfrm>
            <a:off x="467287" y="1636086"/>
            <a:ext cx="5724636" cy="1211109"/>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контролирует скачивание пакета с сертификатами специалистов РЦОИ для загрузки на все станции записи ответов и станции Штаба ППЭ, включая резервные</a:t>
            </a:r>
          </a:p>
        </p:txBody>
      </p:sp>
      <p:sp>
        <p:nvSpPr>
          <p:cNvPr id="12" name="Скругленный прямоугольник 11"/>
          <p:cNvSpPr/>
          <p:nvPr/>
        </p:nvSpPr>
        <p:spPr>
          <a:xfrm>
            <a:off x="6725537" y="1641827"/>
            <a:ext cx="2166943" cy="792088"/>
          </a:xfrm>
          <a:prstGeom prst="roundRect">
            <a:avLst/>
          </a:prstGeom>
          <a:solidFill>
            <a:schemeClr val="bg1"/>
          </a:solidFill>
          <a:ln>
            <a:solidFill>
              <a:srgbClr val="006AB3"/>
            </a:solidFill>
          </a:ln>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В личном кабинете ППЭ</a:t>
            </a:r>
          </a:p>
        </p:txBody>
      </p:sp>
      <p:cxnSp>
        <p:nvCxnSpPr>
          <p:cNvPr id="13" name="Прямая со стрелкой 12"/>
          <p:cNvCxnSpPr/>
          <p:nvPr/>
        </p:nvCxnSpPr>
        <p:spPr>
          <a:xfrm flipH="1" flipV="1">
            <a:off x="6171709" y="2090316"/>
            <a:ext cx="540060" cy="2054"/>
          </a:xfrm>
          <a:prstGeom prst="straightConnector1">
            <a:avLst/>
          </a:prstGeom>
          <a:ln w="57150">
            <a:solidFill>
              <a:srgbClr val="006AB3"/>
            </a:solidFill>
            <a:tailEnd type="triangle"/>
          </a:ln>
        </p:spPr>
        <p:style>
          <a:lnRef idx="1">
            <a:schemeClr val="accent1"/>
          </a:lnRef>
          <a:fillRef idx="0">
            <a:schemeClr val="accent1"/>
          </a:fillRef>
          <a:effectRef idx="0">
            <a:schemeClr val="accent1"/>
          </a:effectRef>
          <a:fontRef idx="minor">
            <a:schemeClr val="tx1"/>
          </a:fontRef>
        </p:style>
      </p:cxnSp>
      <p:sp>
        <p:nvSpPr>
          <p:cNvPr id="14" name="Скругленный прямоугольник 13"/>
          <p:cNvSpPr/>
          <p:nvPr/>
        </p:nvSpPr>
        <p:spPr>
          <a:xfrm>
            <a:off x="476986" y="3093102"/>
            <a:ext cx="5724636" cy="1199994"/>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pPr algn="just">
              <a:defRPr/>
            </a:pP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проводит КТГ с использованием </a:t>
            </a:r>
            <a:r>
              <a:rPr lang="ru-RU" sz="1593" b="1" dirty="0" err="1">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токена</a:t>
            </a: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 члена ГЭК в соответствии с общей инструкцией</a:t>
            </a:r>
          </a:p>
        </p:txBody>
      </p:sp>
      <p:sp>
        <p:nvSpPr>
          <p:cNvPr id="10" name="Скругленный прямоугольник 9"/>
          <p:cNvSpPr/>
          <p:nvPr/>
        </p:nvSpPr>
        <p:spPr>
          <a:xfrm>
            <a:off x="6781113" y="2847195"/>
            <a:ext cx="2166943" cy="1567297"/>
          </a:xfrm>
          <a:prstGeom prst="roundRect">
            <a:avLst/>
          </a:prstGeom>
          <a:solidFill>
            <a:schemeClr val="bg1"/>
          </a:solidFill>
          <a:ln>
            <a:solidFill>
              <a:srgbClr val="006AB3"/>
            </a:solidFill>
          </a:ln>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На каждой станции организатора в каждой аудитории </a:t>
            </a: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подготовки (+резервные)</a:t>
            </a:r>
            <a:endPar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cxnSp>
        <p:nvCxnSpPr>
          <p:cNvPr id="15" name="Прямая со стрелкой 14"/>
          <p:cNvCxnSpPr/>
          <p:nvPr/>
        </p:nvCxnSpPr>
        <p:spPr>
          <a:xfrm flipH="1" flipV="1">
            <a:off x="6216488" y="3628789"/>
            <a:ext cx="540060" cy="2054"/>
          </a:xfrm>
          <a:prstGeom prst="straightConnector1">
            <a:avLst/>
          </a:prstGeom>
          <a:ln w="57150">
            <a:solidFill>
              <a:srgbClr val="006AB3"/>
            </a:solidFill>
            <a:tailEnd type="triangle"/>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485516" y="4593703"/>
            <a:ext cx="8302478" cy="1569660"/>
          </a:xfrm>
          <a:prstGeom prst="rect">
            <a:avLst/>
          </a:prstGeom>
        </p:spPr>
        <p:txBody>
          <a:bodyPr wrap="square">
            <a:spAutoFit/>
          </a:bodyPr>
          <a:lstStyle/>
          <a:p>
            <a:pPr>
              <a:buFont typeface="Arial" panose="020B0604020202020204" pitchFamily="34" charset="0"/>
              <a:buChar char="•"/>
            </a:pPr>
            <a:r>
              <a:rPr lang="ru-RU" sz="1600" b="1" i="1" dirty="0">
                <a:solidFill>
                  <a:srgbClr val="005E9E"/>
                </a:solidFill>
                <a:latin typeface="Cambria" panose="02040503050406030204" pitchFamily="18" charset="0"/>
                <a:ea typeface="Cambria" panose="02040503050406030204" pitchFamily="18" charset="0"/>
              </a:rPr>
              <a:t>тестовый комплект ЭМ по устному экзамену включает в себя только бланк регистрации; </a:t>
            </a:r>
          </a:p>
          <a:p>
            <a:pPr>
              <a:buFont typeface="Arial" panose="020B0604020202020204" pitchFamily="34" charset="0"/>
              <a:buChar char="•"/>
            </a:pPr>
            <a:r>
              <a:rPr lang="ru-RU" sz="1600" b="1" i="1" dirty="0">
                <a:solidFill>
                  <a:srgbClr val="005E9E"/>
                </a:solidFill>
                <a:latin typeface="Cambria" panose="02040503050406030204" pitchFamily="18" charset="0"/>
                <a:ea typeface="Cambria" panose="02040503050406030204" pitchFamily="18" charset="0"/>
              </a:rPr>
              <a:t>подключение и калибровка сканера с использованием напечатанного на станции организатора калибровочного листа не выполняется, калибровочный лист не используется; </a:t>
            </a:r>
          </a:p>
          <a:p>
            <a:pPr>
              <a:buFont typeface="Arial" panose="020B0604020202020204" pitchFamily="34" charset="0"/>
              <a:buChar char="•"/>
            </a:pPr>
            <a:r>
              <a:rPr lang="ru-RU" sz="1600" b="1" i="1" dirty="0">
                <a:solidFill>
                  <a:srgbClr val="005E9E"/>
                </a:solidFill>
                <a:latin typeface="Cambria" panose="02040503050406030204" pitchFamily="18" charset="0"/>
                <a:ea typeface="Cambria" panose="02040503050406030204" pitchFamily="18" charset="0"/>
              </a:rPr>
              <a:t>загрузка пакета с сертификатами специалистов РЦОИ не </a:t>
            </a:r>
            <a:r>
              <a:rPr lang="ru-RU" sz="1600" b="1" i="1" dirty="0" smtClean="0">
                <a:solidFill>
                  <a:srgbClr val="005E9E"/>
                </a:solidFill>
                <a:latin typeface="Cambria" panose="02040503050406030204" pitchFamily="18" charset="0"/>
                <a:ea typeface="Cambria" panose="02040503050406030204" pitchFamily="18" charset="0"/>
              </a:rPr>
              <a:t>выполняется </a:t>
            </a:r>
            <a:endParaRPr lang="ru-RU" sz="1600" b="1" i="1" dirty="0">
              <a:solidFill>
                <a:srgbClr val="005E9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0885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235349" y="1700808"/>
            <a:ext cx="4963182" cy="2560605"/>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square" lIns="101124" tIns="50562" rIns="101124" bIns="50562">
            <a:spAutoFit/>
          </a:bodyPr>
          <a:lstStyle/>
          <a:p>
            <a:pPr algn="ctr">
              <a:spcBef>
                <a:spcPts val="1106"/>
              </a:spcBef>
              <a:spcAft>
                <a:spcPts val="1106"/>
              </a:spcAft>
            </a:pPr>
            <a:r>
              <a:rPr lang="ru-RU" sz="1593" b="1" dirty="0">
                <a:solidFill>
                  <a:schemeClr val="tx2">
                    <a:lumMod val="50000"/>
                  </a:schemeClr>
                </a:solidFill>
                <a:latin typeface="Times New Roman" panose="02020603050405020304" pitchFamily="18" charset="0"/>
                <a:cs typeface="Times New Roman" panose="02020603050405020304" pitchFamily="18" charset="0"/>
              </a:rPr>
              <a:t>Подтвердить готовность аудиторий </a:t>
            </a:r>
            <a:r>
              <a:rPr lang="ru-RU" sz="1593" b="1" dirty="0" smtClean="0">
                <a:solidFill>
                  <a:schemeClr val="tx2">
                    <a:lumMod val="50000"/>
                  </a:schemeClr>
                </a:solidFill>
                <a:latin typeface="Times New Roman" panose="02020603050405020304" pitchFamily="18" charset="0"/>
                <a:cs typeface="Times New Roman" panose="02020603050405020304" pitchFamily="18" charset="0"/>
              </a:rPr>
              <a:t>подготовки </a:t>
            </a:r>
            <a:r>
              <a:rPr lang="ru-RU" sz="1593" b="1" dirty="0">
                <a:solidFill>
                  <a:schemeClr val="tx2">
                    <a:lumMod val="50000"/>
                  </a:schemeClr>
                </a:solidFill>
                <a:latin typeface="Times New Roman" panose="02020603050405020304" pitchFamily="18" charset="0"/>
                <a:cs typeface="Times New Roman" panose="02020603050405020304" pitchFamily="18" charset="0"/>
              </a:rPr>
              <a:t/>
            </a:r>
            <a:br>
              <a:rPr lang="ru-RU" sz="1593" b="1" dirty="0">
                <a:solidFill>
                  <a:schemeClr val="tx2">
                    <a:lumMod val="50000"/>
                  </a:schemeClr>
                </a:solidFill>
                <a:latin typeface="Times New Roman" panose="02020603050405020304" pitchFamily="18" charset="0"/>
                <a:cs typeface="Times New Roman" panose="02020603050405020304" pitchFamily="18" charset="0"/>
              </a:rPr>
            </a:br>
            <a:r>
              <a:rPr lang="ru-RU" sz="1593" b="1" dirty="0">
                <a:solidFill>
                  <a:schemeClr val="tx2">
                    <a:lumMod val="50000"/>
                  </a:schemeClr>
                </a:solidFill>
                <a:latin typeface="Times New Roman" panose="02020603050405020304" pitchFamily="18" charset="0"/>
                <a:cs typeface="Times New Roman" panose="02020603050405020304" pitchFamily="18" charset="0"/>
              </a:rPr>
              <a:t>к сдаче экзамена</a:t>
            </a:r>
          </a:p>
          <a:p>
            <a:pPr marL="316037" indent="-316037">
              <a:buFont typeface="Wingdings" panose="05000000000000000000" pitchFamily="2" charset="2"/>
              <a:buChar char="Ø"/>
            </a:pPr>
            <a:r>
              <a:rPr lang="ru-RU" sz="1309" b="1" dirty="0">
                <a:solidFill>
                  <a:schemeClr val="tx2">
                    <a:lumMod val="50000"/>
                  </a:schemeClr>
                </a:solidFill>
                <a:latin typeface="Times New Roman" panose="02020603050405020304" pitchFamily="18" charset="0"/>
                <a:cs typeface="Times New Roman" panose="02020603050405020304" pitchFamily="18" charset="0"/>
              </a:rPr>
              <a:t>проверка настроек станции и экзамена</a:t>
            </a:r>
          </a:p>
          <a:p>
            <a:pPr marL="316037" indent="-316037">
              <a:buFont typeface="Wingdings" panose="05000000000000000000" pitchFamily="2" charset="2"/>
              <a:buChar char="Ø"/>
            </a:pPr>
            <a:r>
              <a:rPr lang="ru-RU" sz="1309" b="1" dirty="0">
                <a:solidFill>
                  <a:schemeClr val="tx2">
                    <a:lumMod val="50000"/>
                  </a:schemeClr>
                </a:solidFill>
                <a:latin typeface="Times New Roman" panose="02020603050405020304" pitchFamily="18" charset="0"/>
                <a:cs typeface="Times New Roman" panose="02020603050405020304" pitchFamily="18" charset="0"/>
              </a:rPr>
              <a:t>проверка настроек системного времени</a:t>
            </a:r>
          </a:p>
          <a:p>
            <a:pPr marL="316037" indent="-316037">
              <a:buFont typeface="Wingdings" panose="05000000000000000000" pitchFamily="2" charset="2"/>
              <a:buChar char="Ø"/>
            </a:pP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предъявление </a:t>
            </a:r>
            <a:r>
              <a:rPr lang="ru-RU" sz="1309" b="1" dirty="0">
                <a:solidFill>
                  <a:schemeClr val="tx2">
                    <a:lumMod val="50000"/>
                  </a:schemeClr>
                </a:solidFill>
                <a:latin typeface="Times New Roman" panose="02020603050405020304" pitchFamily="18" charset="0"/>
                <a:cs typeface="Times New Roman" panose="02020603050405020304" pitchFamily="18" charset="0"/>
              </a:rPr>
              <a:t>члену ГЭК  тестового комплекта ЭМ (бланк регистрации), напечатанного в ходе технической подготовки</a:t>
            </a:r>
          </a:p>
          <a:p>
            <a:pPr marL="316037" indent="-316037">
              <a:buFont typeface="Wingdings" panose="05000000000000000000" pitchFamily="2" charset="2"/>
              <a:buChar char="Ø"/>
            </a:pPr>
            <a:r>
              <a:rPr lang="ru-RU" sz="1309" b="1" dirty="0">
                <a:solidFill>
                  <a:schemeClr val="tx2">
                    <a:lumMod val="50000"/>
                  </a:schemeClr>
                </a:solidFill>
                <a:latin typeface="Times New Roman" panose="02020603050405020304" pitchFamily="18" charset="0"/>
                <a:cs typeface="Times New Roman" panose="02020603050405020304" pitchFamily="18" charset="0"/>
              </a:rPr>
              <a:t>проверка работоспособности средств криптозащиты (</a:t>
            </a:r>
            <a:r>
              <a:rPr lang="ru-RU" sz="1309" b="1" dirty="0" err="1">
                <a:solidFill>
                  <a:schemeClr val="tx2">
                    <a:lumMod val="50000"/>
                  </a:schemeClr>
                </a:solidFill>
                <a:latin typeface="Times New Roman" panose="02020603050405020304" pitchFamily="18" charset="0"/>
                <a:cs typeface="Times New Roman" panose="02020603050405020304" pitchFamily="18" charset="0"/>
              </a:rPr>
              <a:t>токен</a:t>
            </a: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a:t>
            </a:r>
            <a:r>
              <a:rPr lang="ru-RU" sz="1400" dirty="0"/>
              <a:t> </a:t>
            </a:r>
            <a:endParaRPr lang="ru-RU" sz="1400" dirty="0" smtClean="0"/>
          </a:p>
          <a:p>
            <a:pPr marL="316037" indent="-316037">
              <a:buFont typeface="Wingdings" panose="05000000000000000000" pitchFamily="2" charset="2"/>
              <a:buChar char="Ø"/>
            </a:pPr>
            <a:r>
              <a:rPr lang="ru-RU" sz="1309" b="1" dirty="0" smtClean="0">
                <a:solidFill>
                  <a:srgbClr val="FF0000"/>
                </a:solidFill>
                <a:latin typeface="Times New Roman" panose="02020603050405020304" pitchFamily="18" charset="0"/>
                <a:cs typeface="Times New Roman" panose="02020603050405020304" pitchFamily="18" charset="0"/>
              </a:rPr>
              <a:t>проверка наличия </a:t>
            </a:r>
            <a:r>
              <a:rPr lang="ru-RU" sz="1309" b="1" dirty="0">
                <a:solidFill>
                  <a:srgbClr val="FF0000"/>
                </a:solidFill>
                <a:latin typeface="Times New Roman" panose="02020603050405020304" pitchFamily="18" charset="0"/>
                <a:cs typeface="Times New Roman" panose="02020603050405020304" pitchFamily="18" charset="0"/>
              </a:rPr>
              <a:t>загруженного интернет-пакета </a:t>
            </a:r>
            <a:endParaRPr lang="ru-RU" sz="1309" b="1" dirty="0" smtClean="0">
              <a:solidFill>
                <a:srgbClr val="FF0000"/>
              </a:solidFill>
              <a:latin typeface="Times New Roman" panose="02020603050405020304" pitchFamily="18" charset="0"/>
              <a:cs typeface="Times New Roman" panose="02020603050405020304" pitchFamily="18" charset="0"/>
            </a:endParaRPr>
          </a:p>
          <a:p>
            <a:pPr marL="316037" indent="-316037">
              <a:buFont typeface="Wingdings" panose="05000000000000000000" pitchFamily="2" charset="2"/>
              <a:buChar char="Ø"/>
            </a:pP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печать </a:t>
            </a:r>
            <a:r>
              <a:rPr lang="ru-RU" sz="1309" b="1" dirty="0">
                <a:solidFill>
                  <a:schemeClr val="tx2">
                    <a:lumMod val="50000"/>
                  </a:schemeClr>
                </a:solidFill>
                <a:latin typeface="Times New Roman" panose="02020603050405020304" pitchFamily="18" charset="0"/>
                <a:cs typeface="Times New Roman" panose="02020603050405020304" pitchFamily="18" charset="0"/>
              </a:rPr>
              <a:t>протокола ППЭ-01-01-У</a:t>
            </a:r>
          </a:p>
        </p:txBody>
      </p:sp>
      <p:sp>
        <p:nvSpPr>
          <p:cNvPr id="2" name="Номер слайда 1"/>
          <p:cNvSpPr>
            <a:spLocks noGrp="1"/>
          </p:cNvSpPr>
          <p:nvPr>
            <p:ph type="sldNum" sz="quarter" idx="4294967295"/>
          </p:nvPr>
        </p:nvSpPr>
        <p:spPr>
          <a:xfrm>
            <a:off x="7010220" y="6270578"/>
            <a:ext cx="2133781" cy="354124"/>
          </a:xfrm>
        </p:spPr>
        <p:txBody>
          <a:bodyPr/>
          <a:lstStyle/>
          <a:p>
            <a:fld id="{C4258EBA-BF76-4BD2-B386-1E39067478A0}" type="slidenum">
              <a:rPr lang="ru-RU" smtClean="0"/>
              <a:pPr/>
              <a:t>15</a:t>
            </a:fld>
            <a:endParaRPr lang="ru-RU"/>
          </a:p>
        </p:txBody>
      </p:sp>
      <p:sp>
        <p:nvSpPr>
          <p:cNvPr id="23" name="TextBox 22"/>
          <p:cNvSpPr txBox="1"/>
          <p:nvPr/>
        </p:nvSpPr>
        <p:spPr>
          <a:xfrm>
            <a:off x="179512" y="5557559"/>
            <a:ext cx="8657131" cy="505042"/>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square" lIns="101124" tIns="50562" rIns="101124" bIns="50562" rtlCol="0">
            <a:spAutoFit/>
          </a:bodyPr>
          <a:lstStyle/>
          <a:p>
            <a:pPr marL="189622" indent="-189622">
              <a:buFont typeface="Wingdings" panose="05000000000000000000" pitchFamily="2" charset="2"/>
              <a:buChar char="Ø"/>
            </a:pP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Выполнить </a:t>
            </a:r>
            <a:r>
              <a:rPr lang="ru-RU" sz="1309" b="1" dirty="0">
                <a:solidFill>
                  <a:schemeClr val="tx2">
                    <a:lumMod val="50000"/>
                  </a:schemeClr>
                </a:solidFill>
                <a:latin typeface="Times New Roman" panose="02020603050405020304" pitchFamily="18" charset="0"/>
                <a:cs typeface="Times New Roman" panose="02020603050405020304" pitchFamily="18" charset="0"/>
              </a:rPr>
              <a:t>тиражирование краткой инструкции по использованию станции записи устных ответов </a:t>
            </a:r>
          </a:p>
          <a:p>
            <a:pPr>
              <a:spcAft>
                <a:spcPts val="1106"/>
              </a:spcAft>
            </a:pPr>
            <a:r>
              <a:rPr lang="ru-RU" sz="1309" b="1" dirty="0">
                <a:solidFill>
                  <a:schemeClr val="tx2">
                    <a:lumMod val="50000"/>
                  </a:schemeClr>
                </a:solidFill>
                <a:latin typeface="Times New Roman" panose="02020603050405020304" pitchFamily="18" charset="0"/>
                <a:cs typeface="Times New Roman" panose="02020603050405020304" pitchFamily="18" charset="0"/>
              </a:rPr>
              <a:t>     по количеству участников ЕГЭ в ППЭ</a:t>
            </a:r>
          </a:p>
        </p:txBody>
      </p:sp>
      <p:sp>
        <p:nvSpPr>
          <p:cNvPr id="26" name="Rectangle 2"/>
          <p:cNvSpPr txBox="1">
            <a:spLocks noChangeArrowheads="1"/>
          </p:cNvSpPr>
          <p:nvPr/>
        </p:nvSpPr>
        <p:spPr>
          <a:xfrm>
            <a:off x="271352" y="914089"/>
            <a:ext cx="8729139" cy="540644"/>
          </a:xfrm>
          <a:prstGeom prst="rect">
            <a:avLst/>
          </a:prstGeom>
        </p:spPr>
        <p:txBody>
          <a:bodyPr lIns="101124" tIns="50562" rIns="101124" bIns="50562"/>
          <a:lstStyle/>
          <a:p>
            <a:pPr lvl="0" algn="ctr" eaLnBrk="0" hangingPunct="0">
              <a:spcBef>
                <a:spcPts val="600"/>
              </a:spcBef>
              <a:defRPr/>
            </a:pPr>
            <a:r>
              <a:rPr lang="ru-RU" sz="2000" b="1" cap="all" dirty="0">
                <a:solidFill>
                  <a:srgbClr val="C00000"/>
                </a:solidFill>
                <a:latin typeface="Cambria" panose="02040503050406030204" pitchFamily="18" charset="0"/>
                <a:ea typeface="Cambria" panose="02040503050406030204" pitchFamily="18" charset="0"/>
                <a:cs typeface="+mj-cs"/>
              </a:rPr>
              <a:t>Контроль технической готовности ППЭ</a:t>
            </a:r>
            <a:endParaRPr lang="en-US" sz="2000" b="1" cap="all" dirty="0">
              <a:solidFill>
                <a:srgbClr val="C00000"/>
              </a:solidFill>
              <a:latin typeface="Cambria" panose="02040503050406030204" pitchFamily="18" charset="0"/>
              <a:ea typeface="Cambria" panose="02040503050406030204" pitchFamily="18" charset="0"/>
              <a:cs typeface="+mj-cs"/>
            </a:endParaRPr>
          </a:p>
        </p:txBody>
      </p:sp>
      <p:pic>
        <p:nvPicPr>
          <p:cNvPr id="10" name="Рисунок 9"/>
          <p:cNvPicPr>
            <a:picLocks noChangeAspect="1"/>
          </p:cNvPicPr>
          <p:nvPr/>
        </p:nvPicPr>
        <p:blipFill>
          <a:blip r:embed="rId3"/>
          <a:stretch>
            <a:fillRect/>
          </a:stretch>
        </p:blipFill>
        <p:spPr>
          <a:xfrm>
            <a:off x="5436096" y="1776521"/>
            <a:ext cx="1440282" cy="1129864"/>
          </a:xfrm>
          <a:prstGeom prst="rect">
            <a:avLst/>
          </a:prstGeom>
        </p:spPr>
      </p:pic>
      <p:pic>
        <p:nvPicPr>
          <p:cNvPr id="11" name="Рисунок 10"/>
          <p:cNvPicPr>
            <a:picLocks noChangeAspect="1"/>
          </p:cNvPicPr>
          <p:nvPr/>
        </p:nvPicPr>
        <p:blipFill>
          <a:blip r:embed="rId4"/>
          <a:stretch>
            <a:fillRect/>
          </a:stretch>
        </p:blipFill>
        <p:spPr>
          <a:xfrm>
            <a:off x="7010415" y="1776521"/>
            <a:ext cx="1122159" cy="1129864"/>
          </a:xfrm>
          <a:prstGeom prst="rect">
            <a:avLst/>
          </a:prstGeom>
        </p:spPr>
      </p:pic>
      <p:sp>
        <p:nvSpPr>
          <p:cNvPr id="13" name="Прямоугольник 12"/>
          <p:cNvSpPr/>
          <p:nvPr/>
        </p:nvSpPr>
        <p:spPr>
          <a:xfrm>
            <a:off x="5510752" y="2940586"/>
            <a:ext cx="3672408" cy="646331"/>
          </a:xfrm>
          <a:prstGeom prst="rect">
            <a:avLst/>
          </a:prstGeom>
        </p:spPr>
        <p:txBody>
          <a:bodyPr wrap="square">
            <a:spAutoFit/>
          </a:bodyPr>
          <a:lstStyle/>
          <a:p>
            <a:r>
              <a:rPr lang="ru-RU" b="1" dirty="0" smtClean="0">
                <a:solidFill>
                  <a:srgbClr val="000000"/>
                </a:solidFill>
                <a:latin typeface="Arial" panose="020B0604020202020204" pitchFamily="34" charset="0"/>
              </a:rPr>
              <a:t>Станция организатора (основные и резервные)</a:t>
            </a:r>
            <a:endParaRPr lang="ru-RU" dirty="0">
              <a:solidFill>
                <a:srgbClr val="000000"/>
              </a:solidFill>
              <a:latin typeface="Arial" panose="020B0604020202020204" pitchFamily="34" charset="0"/>
            </a:endParaRPr>
          </a:p>
        </p:txBody>
      </p:sp>
      <p:sp>
        <p:nvSpPr>
          <p:cNvPr id="9" name="TextBox 8"/>
          <p:cNvSpPr txBox="1"/>
          <p:nvPr/>
        </p:nvSpPr>
        <p:spPr>
          <a:xfrm>
            <a:off x="271352" y="4319717"/>
            <a:ext cx="8657131" cy="505042"/>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square" lIns="101124" tIns="50562" rIns="101124" bIns="50562" rtlCol="0">
            <a:spAutoFit/>
          </a:bodyPr>
          <a:lstStyle/>
          <a:p>
            <a:pPr marL="189622" indent="-189622">
              <a:buFont typeface="Wingdings" panose="05000000000000000000" pitchFamily="2" charset="2"/>
              <a:buChar char="Ø"/>
            </a:pPr>
            <a:r>
              <a:rPr lang="ru-RU" sz="1309" b="1" dirty="0">
                <a:solidFill>
                  <a:schemeClr val="tx2">
                    <a:lumMod val="50000"/>
                  </a:schemeClr>
                </a:solidFill>
                <a:latin typeface="Times New Roman" panose="02020603050405020304" pitchFamily="18" charset="0"/>
                <a:cs typeface="Times New Roman" panose="02020603050405020304" pitchFamily="18" charset="0"/>
              </a:rPr>
              <a:t>подключение и </a:t>
            </a: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КАЛИБРОВКА СКАНЕРА с </a:t>
            </a:r>
            <a:r>
              <a:rPr lang="ru-RU" sz="1309" b="1" dirty="0">
                <a:solidFill>
                  <a:schemeClr val="tx2">
                    <a:lumMod val="50000"/>
                  </a:schemeClr>
                </a:solidFill>
                <a:latin typeface="Times New Roman" panose="02020603050405020304" pitchFamily="18" charset="0"/>
                <a:cs typeface="Times New Roman" panose="02020603050405020304" pitchFamily="18" charset="0"/>
              </a:rPr>
              <a:t>использованием напечатанного на станции организатора калибровочного листа </a:t>
            </a: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НЕ ВЫПОЛНЯЕТСЯ, КАЛИБРОВОЧНЫЙ ЛИСТ НЕ ИСПОЛЬЗУЕТСЯ </a:t>
            </a:r>
            <a:endParaRPr lang="ru-RU" sz="1309"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79495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986" y="969549"/>
            <a:ext cx="8229600" cy="606872"/>
          </a:xfrm>
        </p:spPr>
        <p:txBody>
          <a:bodyPr>
            <a:noAutofit/>
          </a:bodyPr>
          <a:lstStyle/>
          <a:p>
            <a:r>
              <a:rPr lang="ru-RU" sz="2000" b="1" cap="all" dirty="0">
                <a:solidFill>
                  <a:srgbClr val="C00000"/>
                </a:solidFill>
                <a:latin typeface="Cambria" panose="02040503050406030204" pitchFamily="18" charset="0"/>
                <a:ea typeface="Cambria" panose="02040503050406030204" pitchFamily="18" charset="0"/>
              </a:rPr>
              <a:t>Член ГЭК. КТГ. Проверка станций</a:t>
            </a:r>
          </a:p>
        </p:txBody>
      </p:sp>
      <p:sp>
        <p:nvSpPr>
          <p:cNvPr id="11" name="Скругленный прямоугольник 10"/>
          <p:cNvSpPr/>
          <p:nvPr/>
        </p:nvSpPr>
        <p:spPr>
          <a:xfrm>
            <a:off x="467287" y="1636086"/>
            <a:ext cx="5724636" cy="1211109"/>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pPr algn="just">
              <a:defRPr/>
            </a:pP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проводит КТГ с использованием </a:t>
            </a:r>
            <a:r>
              <a:rPr lang="ru-RU" sz="1593" b="1" dirty="0" err="1">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токена</a:t>
            </a: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 члена ГЭК в соответствии с общей инструкцией</a:t>
            </a:r>
          </a:p>
        </p:txBody>
      </p:sp>
      <p:sp>
        <p:nvSpPr>
          <p:cNvPr id="12" name="Скругленный прямоугольник 11"/>
          <p:cNvSpPr/>
          <p:nvPr/>
        </p:nvSpPr>
        <p:spPr>
          <a:xfrm>
            <a:off x="6725537" y="1641827"/>
            <a:ext cx="2166943" cy="1205368"/>
          </a:xfrm>
          <a:prstGeom prst="roundRect">
            <a:avLst/>
          </a:prstGeom>
          <a:solidFill>
            <a:schemeClr val="bg1"/>
          </a:solidFill>
          <a:ln>
            <a:solidFill>
              <a:srgbClr val="006AB3"/>
            </a:solidFill>
          </a:ln>
        </p:spPr>
        <p:style>
          <a:lnRef idx="1">
            <a:schemeClr val="accent2"/>
          </a:lnRef>
          <a:fillRef idx="2">
            <a:schemeClr val="accent2"/>
          </a:fillRef>
          <a:effectRef idx="1">
            <a:schemeClr val="accent2"/>
          </a:effectRef>
          <a:fontRef idx="minor">
            <a:schemeClr val="dk1"/>
          </a:fontRef>
        </p:style>
        <p:txBody>
          <a:bodyPr rtlCol="0" anchor="ctr"/>
          <a:lstStyle/>
          <a:p>
            <a:pPr marL="0" indent="0">
              <a:buNone/>
            </a:pPr>
            <a:r>
              <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на основной и резервной станциях Штаба ППЭ</a:t>
            </a:r>
          </a:p>
        </p:txBody>
      </p:sp>
      <p:cxnSp>
        <p:nvCxnSpPr>
          <p:cNvPr id="13" name="Прямая со стрелкой 12"/>
          <p:cNvCxnSpPr/>
          <p:nvPr/>
        </p:nvCxnSpPr>
        <p:spPr>
          <a:xfrm flipH="1" flipV="1">
            <a:off x="6171709" y="2090316"/>
            <a:ext cx="540060" cy="2054"/>
          </a:xfrm>
          <a:prstGeom prst="straightConnector1">
            <a:avLst/>
          </a:prstGeom>
          <a:ln w="57150">
            <a:solidFill>
              <a:srgbClr val="006AB3"/>
            </a:solidFill>
            <a:tailEnd type="triangle"/>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98612" y="3068702"/>
            <a:ext cx="8302478" cy="584775"/>
          </a:xfrm>
          <a:prstGeom prst="rect">
            <a:avLst/>
          </a:prstGeom>
        </p:spPr>
        <p:txBody>
          <a:bodyPr wrap="square">
            <a:spAutoFit/>
          </a:bodyPr>
          <a:lstStyle/>
          <a:p>
            <a:pPr>
              <a:buFont typeface="Arial" panose="020B0604020202020204" pitchFamily="34" charset="0"/>
              <a:buChar char="•"/>
            </a:pPr>
            <a:r>
              <a:rPr lang="ru-RU" sz="1600" b="1" i="1" dirty="0">
                <a:solidFill>
                  <a:srgbClr val="005E9E"/>
                </a:solidFill>
                <a:latin typeface="Cambria" panose="02040503050406030204" pitchFamily="18" charset="0"/>
                <a:ea typeface="Cambria" panose="02040503050406030204" pitchFamily="18" charset="0"/>
              </a:rPr>
              <a:t>О</a:t>
            </a:r>
            <a:r>
              <a:rPr lang="ru-RU" sz="1600" b="1" i="1" dirty="0" smtClean="0">
                <a:solidFill>
                  <a:srgbClr val="005E9E"/>
                </a:solidFill>
                <a:latin typeface="Cambria" panose="02040503050406030204" pitchFamily="18" charset="0"/>
                <a:ea typeface="Cambria" panose="02040503050406030204" pitchFamily="18" charset="0"/>
              </a:rPr>
              <a:t>ценка </a:t>
            </a:r>
            <a:r>
              <a:rPr lang="ru-RU" sz="1600" b="1" i="1" dirty="0">
                <a:solidFill>
                  <a:srgbClr val="005E9E"/>
                </a:solidFill>
                <a:latin typeface="Cambria" panose="02040503050406030204" pitchFamily="18" charset="0"/>
                <a:ea typeface="Cambria" panose="02040503050406030204" pitchFamily="18" charset="0"/>
              </a:rPr>
              <a:t>качества тестовой печати ДБО № 2 не требуется; </a:t>
            </a:r>
          </a:p>
          <a:p>
            <a:pPr>
              <a:buFont typeface="Arial" panose="020B0604020202020204" pitchFamily="34" charset="0"/>
              <a:buChar char="•"/>
            </a:pPr>
            <a:r>
              <a:rPr lang="ru-RU" sz="1600" b="1" i="1" dirty="0">
                <a:solidFill>
                  <a:srgbClr val="005E9E"/>
                </a:solidFill>
                <a:latin typeface="Cambria" panose="02040503050406030204" pitchFamily="18" charset="0"/>
                <a:ea typeface="Cambria" panose="02040503050406030204" pitchFamily="18" charset="0"/>
              </a:rPr>
              <a:t>Проверяет наличие дополнительного (резервного) оборудования</a:t>
            </a:r>
          </a:p>
        </p:txBody>
      </p:sp>
      <p:pic>
        <p:nvPicPr>
          <p:cNvPr id="16" name="Рисунок 15"/>
          <p:cNvPicPr>
            <a:picLocks noChangeAspect="1"/>
          </p:cNvPicPr>
          <p:nvPr/>
        </p:nvPicPr>
        <p:blipFill>
          <a:blip r:embed="rId2">
            <a:duotone>
              <a:schemeClr val="accent1">
                <a:shade val="45000"/>
                <a:satMod val="135000"/>
              </a:schemeClr>
              <a:prstClr val="white"/>
            </a:duotone>
          </a:blip>
          <a:stretch>
            <a:fillRect/>
          </a:stretch>
        </p:blipFill>
        <p:spPr>
          <a:xfrm>
            <a:off x="383219" y="4139094"/>
            <a:ext cx="1459856" cy="1174326"/>
          </a:xfrm>
          <a:prstGeom prst="rect">
            <a:avLst/>
          </a:prstGeom>
        </p:spPr>
      </p:pic>
      <p:sp>
        <p:nvSpPr>
          <p:cNvPr id="17" name="Прямоугольник 16"/>
          <p:cNvSpPr/>
          <p:nvPr/>
        </p:nvSpPr>
        <p:spPr>
          <a:xfrm>
            <a:off x="518850" y="5517232"/>
            <a:ext cx="3600400" cy="646331"/>
          </a:xfrm>
          <a:prstGeom prst="rect">
            <a:avLst/>
          </a:prstGeom>
        </p:spPr>
        <p:txBody>
          <a:bodyPr wrap="square">
            <a:spAutoFit/>
          </a:bodyPr>
          <a:lstStyle/>
          <a:p>
            <a:r>
              <a:rPr lang="ru-RU" b="1" dirty="0">
                <a:solidFill>
                  <a:srgbClr val="000000"/>
                </a:solidFill>
                <a:latin typeface="Cambria" panose="02040503050406030204" pitchFamily="18" charset="0"/>
                <a:ea typeface="Cambria" panose="02040503050406030204" pitchFamily="18" charset="0"/>
              </a:rPr>
              <a:t>Станция </a:t>
            </a:r>
            <a:r>
              <a:rPr lang="ru-RU" b="1" dirty="0" smtClean="0">
                <a:solidFill>
                  <a:srgbClr val="000000"/>
                </a:solidFill>
                <a:latin typeface="Cambria" panose="02040503050406030204" pitchFamily="18" charset="0"/>
                <a:ea typeface="Cambria" panose="02040503050406030204" pitchFamily="18" charset="0"/>
              </a:rPr>
              <a:t>Штаба</a:t>
            </a:r>
          </a:p>
          <a:p>
            <a:r>
              <a:rPr lang="ru-RU" b="1" dirty="0" smtClean="0">
                <a:solidFill>
                  <a:srgbClr val="000000"/>
                </a:solidFill>
                <a:latin typeface="Cambria" panose="02040503050406030204" pitchFamily="18" charset="0"/>
                <a:ea typeface="Cambria" panose="02040503050406030204" pitchFamily="18" charset="0"/>
              </a:rPr>
              <a:t>(основная и резервная)</a:t>
            </a:r>
            <a:endParaRPr lang="ru-RU" dirty="0">
              <a:latin typeface="Cambria" panose="02040503050406030204" pitchFamily="18" charset="0"/>
              <a:ea typeface="Cambria" panose="02040503050406030204" pitchFamily="18" charset="0"/>
            </a:endParaRPr>
          </a:p>
        </p:txBody>
      </p:sp>
      <p:sp>
        <p:nvSpPr>
          <p:cNvPr id="18" name="Прямоугольник 17"/>
          <p:cNvSpPr/>
          <p:nvPr/>
        </p:nvSpPr>
        <p:spPr>
          <a:xfrm>
            <a:off x="4928144" y="4310785"/>
            <a:ext cx="3496740" cy="1915300"/>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square" lIns="101124" tIns="50562" rIns="101124" bIns="50562">
            <a:spAutoFit/>
          </a:bodyPr>
          <a:lstStyle/>
          <a:p>
            <a:pPr marL="316037" indent="-316037">
              <a:buFont typeface="Wingdings" panose="05000000000000000000" pitchFamily="2" charset="2"/>
              <a:buChar char="Ø"/>
            </a:pPr>
            <a:r>
              <a:rPr lang="ru-RU" sz="1309" b="1" dirty="0">
                <a:solidFill>
                  <a:schemeClr val="tx2">
                    <a:lumMod val="50000"/>
                  </a:schemeClr>
                </a:solidFill>
                <a:latin typeface="Times New Roman" panose="02020603050405020304" pitchFamily="18" charset="0"/>
                <a:cs typeface="Times New Roman" panose="02020603050405020304" pitchFamily="18" charset="0"/>
              </a:rPr>
              <a:t>проверка настроек станции и экзамена</a:t>
            </a:r>
          </a:p>
          <a:p>
            <a:pPr marL="316037" indent="-316037">
              <a:buFont typeface="Wingdings" panose="05000000000000000000" pitchFamily="2" charset="2"/>
              <a:buChar char="Ø"/>
            </a:pP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проверка </a:t>
            </a:r>
            <a:r>
              <a:rPr lang="ru-RU" sz="1309" b="1" dirty="0">
                <a:solidFill>
                  <a:schemeClr val="tx2">
                    <a:lumMod val="50000"/>
                  </a:schemeClr>
                </a:solidFill>
                <a:latin typeface="Times New Roman" panose="02020603050405020304" pitchFamily="18" charset="0"/>
                <a:cs typeface="Times New Roman" panose="02020603050405020304" pitchFamily="18" charset="0"/>
              </a:rPr>
              <a:t>настроек системного времени</a:t>
            </a:r>
          </a:p>
          <a:p>
            <a:pPr marL="316037" indent="-316037">
              <a:buFont typeface="Wingdings" panose="05000000000000000000" pitchFamily="2" charset="2"/>
              <a:buChar char="Ø"/>
            </a:pP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выполнение тестового сканирования</a:t>
            </a:r>
          </a:p>
          <a:p>
            <a:pPr marL="316037" indent="-316037">
              <a:buFont typeface="Wingdings" panose="05000000000000000000" pitchFamily="2" charset="2"/>
              <a:buChar char="Ø"/>
            </a:pPr>
            <a:r>
              <a:rPr lang="ru-RU" sz="1309" b="1" dirty="0">
                <a:solidFill>
                  <a:schemeClr val="tx2">
                    <a:lumMod val="50000"/>
                  </a:schemeClr>
                </a:solidFill>
                <a:latin typeface="Times New Roman" panose="02020603050405020304" pitchFamily="18" charset="0"/>
                <a:cs typeface="Times New Roman" panose="02020603050405020304" pitchFamily="18" charset="0"/>
              </a:rPr>
              <a:t>з</a:t>
            </a: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агрузка пакета с сертификатами РЦОИ</a:t>
            </a:r>
          </a:p>
          <a:p>
            <a:pPr marL="316037" indent="-316037">
              <a:buFont typeface="Wingdings" panose="05000000000000000000" pitchFamily="2" charset="2"/>
              <a:buChar char="Ø"/>
            </a:pP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проверка </a:t>
            </a:r>
            <a:r>
              <a:rPr lang="ru-RU" sz="1309" b="1" dirty="0">
                <a:solidFill>
                  <a:schemeClr val="tx2">
                    <a:lumMod val="50000"/>
                  </a:schemeClr>
                </a:solidFill>
                <a:latin typeface="Times New Roman" panose="02020603050405020304" pitchFamily="18" charset="0"/>
                <a:cs typeface="Times New Roman" panose="02020603050405020304" pitchFamily="18" charset="0"/>
              </a:rPr>
              <a:t>работоспособности средств криптозащиты (</a:t>
            </a:r>
            <a:r>
              <a:rPr lang="ru-RU" sz="1309" b="1" dirty="0" err="1">
                <a:solidFill>
                  <a:schemeClr val="tx2">
                    <a:lumMod val="50000"/>
                  </a:schemeClr>
                </a:solidFill>
                <a:latin typeface="Times New Roman" panose="02020603050405020304" pitchFamily="18" charset="0"/>
                <a:cs typeface="Times New Roman" panose="02020603050405020304" pitchFamily="18" charset="0"/>
              </a:rPr>
              <a:t>токен</a:t>
            </a:r>
            <a:r>
              <a:rPr lang="ru-RU" sz="1309" b="1" dirty="0">
                <a:solidFill>
                  <a:schemeClr val="tx2">
                    <a:lumMod val="50000"/>
                  </a:schemeClr>
                </a:solidFill>
                <a:latin typeface="Times New Roman" panose="02020603050405020304" pitchFamily="18" charset="0"/>
                <a:cs typeface="Times New Roman" panose="02020603050405020304" pitchFamily="18" charset="0"/>
              </a:rPr>
              <a:t>)</a:t>
            </a:r>
          </a:p>
          <a:p>
            <a:pPr marL="316037" indent="-316037">
              <a:buFont typeface="Wingdings" panose="05000000000000000000" pitchFamily="2" charset="2"/>
              <a:buChar char="Ø"/>
            </a:pPr>
            <a:endParaRPr lang="ru-RU" sz="1309" b="1" dirty="0" smtClean="0">
              <a:solidFill>
                <a:schemeClr val="tx2">
                  <a:lumMod val="50000"/>
                </a:schemeClr>
              </a:solidFill>
              <a:latin typeface="Times New Roman" panose="02020603050405020304" pitchFamily="18" charset="0"/>
              <a:cs typeface="Times New Roman" panose="02020603050405020304" pitchFamily="18" charset="0"/>
            </a:endParaRPr>
          </a:p>
          <a:p>
            <a:pPr marL="316037" indent="-316037">
              <a:buFont typeface="Wingdings" panose="05000000000000000000" pitchFamily="2" charset="2"/>
              <a:buChar char="Ø"/>
            </a:pPr>
            <a:endParaRPr lang="ru-RU" sz="1309" b="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19" name="Рисунок 18"/>
          <p:cNvPicPr>
            <a:picLocks noChangeAspect="1"/>
          </p:cNvPicPr>
          <p:nvPr/>
        </p:nvPicPr>
        <p:blipFill>
          <a:blip r:embed="rId3"/>
          <a:stretch>
            <a:fillRect/>
          </a:stretch>
        </p:blipFill>
        <p:spPr>
          <a:xfrm>
            <a:off x="2186932" y="4099970"/>
            <a:ext cx="1201016" cy="1176630"/>
          </a:xfrm>
          <a:prstGeom prst="rect">
            <a:avLst/>
          </a:prstGeom>
        </p:spPr>
      </p:pic>
    </p:spTree>
    <p:extLst>
      <p:ext uri="{BB962C8B-B14F-4D97-AF65-F5344CB8AC3E}">
        <p14:creationId xmlns:p14="http://schemas.microsoft.com/office/powerpoint/2010/main" val="1526081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986" y="969549"/>
            <a:ext cx="8229600" cy="606872"/>
          </a:xfrm>
        </p:spPr>
        <p:txBody>
          <a:bodyPr>
            <a:noAutofit/>
          </a:bodyPr>
          <a:lstStyle/>
          <a:p>
            <a:r>
              <a:rPr lang="ru-RU" sz="2000" b="1" cap="all" dirty="0">
                <a:solidFill>
                  <a:srgbClr val="C00000"/>
                </a:solidFill>
                <a:latin typeface="Cambria" panose="02040503050406030204" pitchFamily="18" charset="0"/>
                <a:ea typeface="Cambria" panose="02040503050406030204" pitchFamily="18" charset="0"/>
              </a:rPr>
              <a:t>Член ГЭК. КТГ. Проверка станций</a:t>
            </a:r>
          </a:p>
        </p:txBody>
      </p:sp>
      <p:sp>
        <p:nvSpPr>
          <p:cNvPr id="11" name="Скругленный прямоугольник 10"/>
          <p:cNvSpPr/>
          <p:nvPr/>
        </p:nvSpPr>
        <p:spPr>
          <a:xfrm>
            <a:off x="445986" y="1627025"/>
            <a:ext cx="5724636" cy="560036"/>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Проверяет настройки станции и экзамена</a:t>
            </a:r>
            <a:endPar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12" name="Скругленный прямоугольник 11"/>
          <p:cNvSpPr/>
          <p:nvPr/>
        </p:nvSpPr>
        <p:spPr>
          <a:xfrm>
            <a:off x="6732240" y="2492896"/>
            <a:ext cx="2166943" cy="2651270"/>
          </a:xfrm>
          <a:prstGeom prst="roundRect">
            <a:avLst/>
          </a:prstGeom>
          <a:solidFill>
            <a:schemeClr val="bg1"/>
          </a:solidFill>
          <a:ln>
            <a:solidFill>
              <a:srgbClr val="006AB3"/>
            </a:solidFill>
          </a:ln>
        </p:spPr>
        <p:style>
          <a:lnRef idx="1">
            <a:schemeClr val="accent2"/>
          </a:lnRef>
          <a:fillRef idx="2">
            <a:schemeClr val="accent2"/>
          </a:fillRef>
          <a:effectRef idx="1">
            <a:schemeClr val="accent2"/>
          </a:effectRef>
          <a:fontRef idx="minor">
            <a:schemeClr val="dk1"/>
          </a:fontRef>
        </p:style>
        <p:txBody>
          <a:bodyPr rtlCol="0" anchor="ctr"/>
          <a:lstStyle/>
          <a:p>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На каждой станции записи ответов в каждой аудитории проведения </a:t>
            </a:r>
            <a:r>
              <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(+резервные)</a:t>
            </a:r>
          </a:p>
          <a:p>
            <a:pPr marL="0" indent="0">
              <a:buNone/>
            </a:pPr>
            <a:endPar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14" name="Скругленный прямоугольник 13"/>
          <p:cNvSpPr/>
          <p:nvPr/>
        </p:nvSpPr>
        <p:spPr>
          <a:xfrm>
            <a:off x="426999" y="2420888"/>
            <a:ext cx="5724636" cy="619701"/>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pPr algn="just">
              <a:defRPr/>
            </a:pPr>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Проверяет наличие загруженного интернет-пакета</a:t>
            </a:r>
            <a:endPar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17" name="Скругленный прямоугольник 16"/>
          <p:cNvSpPr/>
          <p:nvPr/>
        </p:nvSpPr>
        <p:spPr>
          <a:xfrm>
            <a:off x="420553" y="3279351"/>
            <a:ext cx="5724636" cy="619701"/>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pPr algn="just">
              <a:defRPr/>
            </a:pPr>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Оценивает качество аудиозаписи</a:t>
            </a:r>
            <a:endPar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18" name="Скругленный прямоугольник 17"/>
          <p:cNvSpPr/>
          <p:nvPr/>
        </p:nvSpPr>
        <p:spPr>
          <a:xfrm>
            <a:off x="469942" y="4137814"/>
            <a:ext cx="5724636" cy="619701"/>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pPr algn="just">
              <a:defRPr/>
            </a:pPr>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Проверяет качество отображения КИМ на экране</a:t>
            </a:r>
            <a:endPar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19" name="Скругленный прямоугольник 18"/>
          <p:cNvSpPr/>
          <p:nvPr/>
        </p:nvSpPr>
        <p:spPr>
          <a:xfrm>
            <a:off x="462581" y="4980225"/>
            <a:ext cx="5724636" cy="619701"/>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pPr algn="just">
              <a:defRPr/>
            </a:pPr>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Контролирует загрузку пакета с сертификатами РЦОИ</a:t>
            </a:r>
            <a:endPar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20" name="Скругленный прямоугольник 19"/>
          <p:cNvSpPr/>
          <p:nvPr/>
        </p:nvSpPr>
        <p:spPr>
          <a:xfrm>
            <a:off x="480518" y="5797643"/>
            <a:ext cx="5724636" cy="619701"/>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pPr algn="just">
              <a:defRPr/>
            </a:pPr>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Проверяет работоспособность средств криптозащиты</a:t>
            </a:r>
            <a:endPar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2216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5277251" y="1213259"/>
            <a:ext cx="3618062" cy="3856922"/>
          </a:xfrm>
          <a:prstGeom prst="rect">
            <a:avLst/>
          </a:prstGeom>
        </p:spPr>
        <p:style>
          <a:lnRef idx="2">
            <a:schemeClr val="accent1"/>
          </a:lnRef>
          <a:fillRef idx="1">
            <a:schemeClr val="lt1"/>
          </a:fillRef>
          <a:effectRef idx="0">
            <a:schemeClr val="accent1"/>
          </a:effectRef>
          <a:fontRef idx="minor">
            <a:schemeClr val="dk1"/>
          </a:fontRef>
        </p:style>
        <p:txBody>
          <a:bodyPr wrap="square" lIns="101124" tIns="50562" rIns="101124" bIns="50562">
            <a:spAutoFit/>
          </a:bodyPr>
          <a:lstStyle/>
          <a:p>
            <a:pPr lvl="0" algn="ctr"/>
            <a:r>
              <a:rPr lang="ru-RU" b="1" i="1" dirty="0" smtClean="0">
                <a:solidFill>
                  <a:srgbClr val="C00000"/>
                </a:solidFill>
                <a:latin typeface="Times New Roman" panose="02020603050405020304" pitchFamily="18" charset="0"/>
                <a:cs typeface="Times New Roman" panose="02020603050405020304" pitchFamily="18" charset="0"/>
              </a:rPr>
              <a:t>!!!Важно!</a:t>
            </a:r>
          </a:p>
          <a:p>
            <a:pPr lvl="0" algn="ctr"/>
            <a:r>
              <a:rPr lang="ru-RU" sz="1423" b="1" i="1" dirty="0" smtClean="0">
                <a:solidFill>
                  <a:schemeClr val="tx2">
                    <a:lumMod val="50000"/>
                  </a:schemeClr>
                </a:solidFill>
                <a:latin typeface="Times New Roman" panose="02020603050405020304" pitchFamily="18" charset="0"/>
                <a:cs typeface="Times New Roman" panose="02020603050405020304" pitchFamily="18" charset="0"/>
              </a:rPr>
              <a:t>протоколы </a:t>
            </a:r>
            <a:r>
              <a:rPr lang="ru-RU" sz="1423" b="1" i="1" dirty="0">
                <a:solidFill>
                  <a:schemeClr val="tx2">
                    <a:lumMod val="50000"/>
                  </a:schemeClr>
                </a:solidFill>
                <a:latin typeface="Times New Roman" panose="02020603050405020304" pitchFamily="18" charset="0"/>
                <a:cs typeface="Times New Roman" panose="02020603050405020304" pitchFamily="18" charset="0"/>
              </a:rPr>
              <a:t>удостоверяется подписью</a:t>
            </a:r>
          </a:p>
          <a:p>
            <a:pPr marL="316037" indent="-316037">
              <a:buFont typeface="Wingdings" panose="05000000000000000000" pitchFamily="2" charset="2"/>
              <a:buChar char="ü"/>
            </a:pPr>
            <a:r>
              <a:rPr lang="ru-RU" sz="1423" b="1" i="1" dirty="0">
                <a:solidFill>
                  <a:schemeClr val="tx2">
                    <a:lumMod val="50000"/>
                  </a:schemeClr>
                </a:solidFill>
                <a:latin typeface="Times New Roman" panose="02020603050405020304" pitchFamily="18" charset="0"/>
                <a:cs typeface="Times New Roman" panose="02020603050405020304" pitchFamily="18" charset="0"/>
              </a:rPr>
              <a:t>технического специалиста</a:t>
            </a:r>
          </a:p>
          <a:p>
            <a:pPr marL="316037" indent="-316037">
              <a:buFont typeface="Wingdings" panose="05000000000000000000" pitchFamily="2" charset="2"/>
              <a:buChar char="ü"/>
            </a:pPr>
            <a:r>
              <a:rPr lang="ru-RU" sz="1423" b="1" i="1" dirty="0">
                <a:solidFill>
                  <a:schemeClr val="tx2">
                    <a:lumMod val="50000"/>
                  </a:schemeClr>
                </a:solidFill>
                <a:latin typeface="Times New Roman" panose="02020603050405020304" pitchFamily="18" charset="0"/>
                <a:cs typeface="Times New Roman" panose="02020603050405020304" pitchFamily="18" charset="0"/>
              </a:rPr>
              <a:t>руководителя ППЭ</a:t>
            </a:r>
          </a:p>
          <a:p>
            <a:pPr marL="316037" indent="-316037">
              <a:buFont typeface="Wingdings" panose="05000000000000000000" pitchFamily="2" charset="2"/>
              <a:buChar char="ü"/>
            </a:pPr>
            <a:r>
              <a:rPr lang="ru-RU" sz="1423" b="1" i="1" dirty="0">
                <a:solidFill>
                  <a:schemeClr val="tx2">
                    <a:lumMod val="50000"/>
                  </a:schemeClr>
                </a:solidFill>
                <a:latin typeface="Times New Roman" panose="02020603050405020304" pitchFamily="18" charset="0"/>
                <a:cs typeface="Times New Roman" panose="02020603050405020304" pitchFamily="18" charset="0"/>
              </a:rPr>
              <a:t>члена ГЭК</a:t>
            </a:r>
          </a:p>
          <a:p>
            <a:pPr lvl="0" algn="ctr"/>
            <a:endParaRPr lang="ru-RU" sz="1537" b="1" i="1" dirty="0">
              <a:solidFill>
                <a:schemeClr val="tx2">
                  <a:lumMod val="50000"/>
                </a:schemeClr>
              </a:solidFill>
              <a:latin typeface="Times New Roman" panose="02020603050405020304" pitchFamily="18" charset="0"/>
              <a:cs typeface="Times New Roman" panose="02020603050405020304" pitchFamily="18" charset="0"/>
            </a:endParaRPr>
          </a:p>
          <a:p>
            <a:pPr lvl="0" algn="ctr"/>
            <a:endParaRPr lang="ru-RU" sz="1537" b="1" i="1" dirty="0">
              <a:solidFill>
                <a:schemeClr val="tx2">
                  <a:lumMod val="50000"/>
                </a:schemeClr>
              </a:solidFill>
              <a:latin typeface="Times New Roman" panose="02020603050405020304" pitchFamily="18" charset="0"/>
              <a:cs typeface="Times New Roman" panose="02020603050405020304" pitchFamily="18" charset="0"/>
            </a:endParaRPr>
          </a:p>
          <a:p>
            <a:pPr lvl="0" algn="ctr"/>
            <a:endParaRPr lang="ru-RU" sz="1537" b="1" i="1" dirty="0">
              <a:solidFill>
                <a:schemeClr val="tx2">
                  <a:lumMod val="50000"/>
                </a:schemeClr>
              </a:solidFill>
              <a:latin typeface="Times New Roman" panose="02020603050405020304" pitchFamily="18" charset="0"/>
              <a:cs typeface="Times New Roman" panose="02020603050405020304" pitchFamily="18" charset="0"/>
            </a:endParaRPr>
          </a:p>
          <a:p>
            <a:pPr lvl="0" algn="ctr"/>
            <a:endParaRPr lang="ru-RU" sz="1537" b="1" i="1" dirty="0">
              <a:solidFill>
                <a:schemeClr val="tx2">
                  <a:lumMod val="50000"/>
                </a:schemeClr>
              </a:solidFill>
              <a:latin typeface="Times New Roman" panose="02020603050405020304" pitchFamily="18" charset="0"/>
              <a:cs typeface="Times New Roman" panose="02020603050405020304" pitchFamily="18" charset="0"/>
            </a:endParaRPr>
          </a:p>
          <a:p>
            <a:pPr lvl="0" algn="ctr"/>
            <a:endParaRPr lang="ru-RU" sz="1537" b="1" i="1" dirty="0">
              <a:solidFill>
                <a:schemeClr val="tx2">
                  <a:lumMod val="50000"/>
                </a:schemeClr>
              </a:solidFill>
              <a:latin typeface="Times New Roman" panose="02020603050405020304" pitchFamily="18" charset="0"/>
              <a:cs typeface="Times New Roman" panose="02020603050405020304" pitchFamily="18" charset="0"/>
            </a:endParaRPr>
          </a:p>
          <a:p>
            <a:pPr lvl="0" algn="ctr"/>
            <a:endParaRPr lang="ru-RU" sz="1537" b="1" i="1" dirty="0">
              <a:solidFill>
                <a:schemeClr val="tx2">
                  <a:lumMod val="50000"/>
                </a:schemeClr>
              </a:solidFill>
              <a:latin typeface="Times New Roman" panose="02020603050405020304" pitchFamily="18" charset="0"/>
              <a:cs typeface="Times New Roman" panose="02020603050405020304" pitchFamily="18" charset="0"/>
            </a:endParaRPr>
          </a:p>
          <a:p>
            <a:pPr lvl="0" algn="ctr"/>
            <a:endParaRPr lang="ru-RU" sz="1537" b="1" i="1" dirty="0">
              <a:solidFill>
                <a:schemeClr val="tx2">
                  <a:lumMod val="50000"/>
                </a:schemeClr>
              </a:solidFill>
              <a:latin typeface="Times New Roman" panose="02020603050405020304" pitchFamily="18" charset="0"/>
              <a:cs typeface="Times New Roman" panose="02020603050405020304" pitchFamily="18" charset="0"/>
            </a:endParaRPr>
          </a:p>
          <a:p>
            <a:pPr lvl="0" algn="ctr"/>
            <a:endParaRPr lang="ru-RU" sz="1537" b="1" i="1" dirty="0">
              <a:solidFill>
                <a:schemeClr val="tx2">
                  <a:lumMod val="50000"/>
                </a:schemeClr>
              </a:solidFill>
              <a:latin typeface="Times New Roman" panose="02020603050405020304" pitchFamily="18" charset="0"/>
              <a:cs typeface="Times New Roman" panose="02020603050405020304" pitchFamily="18" charset="0"/>
            </a:endParaRPr>
          </a:p>
          <a:p>
            <a:pPr lvl="0" algn="ctr"/>
            <a:endParaRPr lang="ru-RU" sz="1537" b="1" i="1" dirty="0">
              <a:solidFill>
                <a:schemeClr val="tx2">
                  <a:lumMod val="50000"/>
                </a:schemeClr>
              </a:solidFill>
              <a:latin typeface="Times New Roman" panose="02020603050405020304" pitchFamily="18" charset="0"/>
              <a:cs typeface="Times New Roman" panose="02020603050405020304" pitchFamily="18" charset="0"/>
            </a:endParaRPr>
          </a:p>
          <a:p>
            <a:pPr lvl="0" algn="ctr"/>
            <a:endParaRPr lang="ru-RU" sz="1537" b="1" i="1" dirty="0">
              <a:solidFill>
                <a:schemeClr val="tx2">
                  <a:lumMod val="50000"/>
                </a:schemeClr>
              </a:solidFill>
              <a:latin typeface="Times New Roman" panose="02020603050405020304" pitchFamily="18" charset="0"/>
              <a:cs typeface="Times New Roman" panose="02020603050405020304" pitchFamily="18" charset="0"/>
            </a:endParaRPr>
          </a:p>
          <a:p>
            <a:pPr lvl="0" algn="ctr"/>
            <a:endParaRPr lang="ru-RU" sz="1537" b="1" i="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7010220" y="6270578"/>
            <a:ext cx="2133781" cy="354124"/>
          </a:xfrm>
        </p:spPr>
        <p:txBody>
          <a:bodyPr/>
          <a:lstStyle/>
          <a:p>
            <a:fld id="{C4258EBA-BF76-4BD2-B386-1E39067478A0}" type="slidenum">
              <a:rPr lang="ru-RU" smtClean="0"/>
              <a:pPr/>
              <a:t>18</a:t>
            </a:fld>
            <a:endParaRPr lang="ru-RU"/>
          </a:p>
        </p:txBody>
      </p:sp>
      <p:sp>
        <p:nvSpPr>
          <p:cNvPr id="16" name="Прямоугольник 15"/>
          <p:cNvSpPr/>
          <p:nvPr/>
        </p:nvSpPr>
        <p:spPr>
          <a:xfrm>
            <a:off x="244084" y="1655936"/>
            <a:ext cx="4963182" cy="2090156"/>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square" lIns="101124" tIns="50562" rIns="101124" bIns="50562">
            <a:spAutoFit/>
          </a:bodyPr>
          <a:lstStyle/>
          <a:p>
            <a:pPr algn="ctr">
              <a:spcBef>
                <a:spcPts val="1106"/>
              </a:spcBef>
            </a:pPr>
            <a:r>
              <a:rPr lang="ru-RU" sz="1593" b="1" dirty="0" smtClean="0">
                <a:solidFill>
                  <a:schemeClr val="tx2">
                    <a:lumMod val="50000"/>
                  </a:schemeClr>
                </a:solidFill>
                <a:latin typeface="Times New Roman" panose="02020603050405020304" pitchFamily="18" charset="0"/>
                <a:cs typeface="Times New Roman" panose="02020603050405020304" pitchFamily="18" charset="0"/>
              </a:rPr>
              <a:t>Контроль</a:t>
            </a:r>
            <a:endParaRPr lang="ru-RU" sz="1593" b="1" dirty="0">
              <a:solidFill>
                <a:schemeClr val="tx2">
                  <a:lumMod val="50000"/>
                </a:schemeClr>
              </a:solidFill>
              <a:latin typeface="Times New Roman" panose="02020603050405020304" pitchFamily="18" charset="0"/>
              <a:cs typeface="Times New Roman" panose="02020603050405020304" pitchFamily="18" charset="0"/>
            </a:endParaRPr>
          </a:p>
          <a:p>
            <a:pPr algn="ctr">
              <a:lnSpc>
                <a:spcPts val="498"/>
              </a:lnSpc>
            </a:pPr>
            <a:endParaRPr lang="ru-RU" b="1" dirty="0">
              <a:solidFill>
                <a:schemeClr val="tx2">
                  <a:lumMod val="50000"/>
                </a:schemeClr>
              </a:solidFill>
              <a:latin typeface="Times New Roman" panose="02020603050405020304" pitchFamily="18" charset="0"/>
              <a:cs typeface="Times New Roman" panose="02020603050405020304" pitchFamily="18" charset="0"/>
            </a:endParaRPr>
          </a:p>
          <a:p>
            <a:pPr marL="316037" indent="-316037">
              <a:buFont typeface="Wingdings" panose="05000000000000000000" pitchFamily="2" charset="2"/>
              <a:buChar char="Ø"/>
            </a:pPr>
            <a:r>
              <a:rPr lang="ru-RU" sz="1600" b="1" dirty="0" smtClean="0">
                <a:solidFill>
                  <a:schemeClr val="tx2">
                    <a:lumMod val="50000"/>
                  </a:schemeClr>
                </a:solidFill>
                <a:latin typeface="Times New Roman" panose="02020603050405020304" pitchFamily="18" charset="0"/>
                <a:cs typeface="Times New Roman" panose="02020603050405020304" pitchFamily="18" charset="0"/>
              </a:rPr>
              <a:t>сохранение </a:t>
            </a:r>
            <a:r>
              <a:rPr lang="ru-RU" sz="1600" b="1" dirty="0">
                <a:solidFill>
                  <a:schemeClr val="tx2">
                    <a:lumMod val="50000"/>
                  </a:schemeClr>
                </a:solidFill>
                <a:latin typeface="Times New Roman" panose="02020603050405020304" pitchFamily="18" charset="0"/>
                <a:cs typeface="Times New Roman" panose="02020603050405020304" pitchFamily="18" charset="0"/>
              </a:rPr>
              <a:t>кода активации экзамена (кроме резервных </a:t>
            </a:r>
            <a:r>
              <a:rPr lang="ru-RU" sz="1600" b="1" dirty="0" smtClean="0">
                <a:solidFill>
                  <a:schemeClr val="tx2">
                    <a:lumMod val="50000"/>
                  </a:schemeClr>
                </a:solidFill>
                <a:latin typeface="Times New Roman" panose="02020603050405020304" pitchFamily="18" charset="0"/>
                <a:cs typeface="Times New Roman" panose="02020603050405020304" pitchFamily="18" charset="0"/>
              </a:rPr>
              <a:t>станций записи</a:t>
            </a:r>
            <a:r>
              <a:rPr lang="ru-RU" sz="1600" b="1" dirty="0">
                <a:solidFill>
                  <a:schemeClr val="tx2">
                    <a:lumMod val="50000"/>
                  </a:schemeClr>
                </a:solidFill>
                <a:latin typeface="Times New Roman" panose="02020603050405020304" pitchFamily="18" charset="0"/>
                <a:cs typeface="Times New Roman" panose="02020603050405020304" pitchFamily="18" charset="0"/>
              </a:rPr>
              <a:t>) и его передачу руководителю </a:t>
            </a:r>
            <a:r>
              <a:rPr lang="ru-RU" sz="1600" b="1" dirty="0" smtClean="0">
                <a:solidFill>
                  <a:schemeClr val="tx2">
                    <a:lumMod val="50000"/>
                  </a:schemeClr>
                </a:solidFill>
                <a:latin typeface="Times New Roman" panose="02020603050405020304" pitchFamily="18" charset="0"/>
                <a:cs typeface="Times New Roman" panose="02020603050405020304" pitchFamily="18" charset="0"/>
              </a:rPr>
              <a:t>ППЭ</a:t>
            </a:r>
          </a:p>
          <a:p>
            <a:pPr marL="171450" indent="-171450">
              <a:buFont typeface="Wingdings" panose="05000000000000000000" pitchFamily="2" charset="2"/>
              <a:buChar char="Ø"/>
            </a:pPr>
            <a:r>
              <a:rPr lang="ru-RU" sz="1600" b="1" dirty="0" smtClean="0">
                <a:solidFill>
                  <a:schemeClr val="tx2">
                    <a:lumMod val="50000"/>
                  </a:schemeClr>
                </a:solidFill>
                <a:latin typeface="Times New Roman" panose="02020603050405020304" pitchFamily="18" charset="0"/>
                <a:cs typeface="Times New Roman" panose="02020603050405020304" pitchFamily="18" charset="0"/>
              </a:rPr>
              <a:t>заполнения </a:t>
            </a:r>
            <a:r>
              <a:rPr lang="ru-RU" sz="1600" b="1" dirty="0">
                <a:solidFill>
                  <a:schemeClr val="tx2">
                    <a:lumMod val="50000"/>
                  </a:schemeClr>
                </a:solidFill>
                <a:latin typeface="Times New Roman" panose="02020603050405020304" pitchFamily="18" charset="0"/>
                <a:cs typeface="Times New Roman" panose="02020603050405020304" pitchFamily="18" charset="0"/>
              </a:rPr>
              <a:t>и </a:t>
            </a:r>
            <a:r>
              <a:rPr lang="ru-RU" sz="1600" b="1" dirty="0" smtClean="0">
                <a:solidFill>
                  <a:schemeClr val="tx2">
                    <a:lumMod val="50000"/>
                  </a:schemeClr>
                </a:solidFill>
                <a:latin typeface="Times New Roman" panose="02020603050405020304" pitchFamily="18" charset="0"/>
                <a:cs typeface="Times New Roman" panose="02020603050405020304" pitchFamily="18" charset="0"/>
              </a:rPr>
              <a:t>сохранения </a:t>
            </a:r>
            <a:r>
              <a:rPr lang="ru-RU" sz="1600" b="1" dirty="0">
                <a:solidFill>
                  <a:schemeClr val="tx2">
                    <a:lumMod val="50000"/>
                  </a:schemeClr>
                </a:solidFill>
                <a:latin typeface="Times New Roman" panose="02020603050405020304" pitchFamily="18" charset="0"/>
                <a:cs typeface="Times New Roman" panose="02020603050405020304" pitchFamily="18" charset="0"/>
              </a:rPr>
              <a:t>паспорта станции </a:t>
            </a:r>
            <a:r>
              <a:rPr lang="ru-RU" sz="1600" b="1" dirty="0" smtClean="0">
                <a:solidFill>
                  <a:schemeClr val="tx2">
                    <a:lumMod val="50000"/>
                  </a:schemeClr>
                </a:solidFill>
                <a:latin typeface="Times New Roman" panose="02020603050405020304" pitchFamily="18" charset="0"/>
                <a:cs typeface="Times New Roman" panose="02020603050405020304" pitchFamily="18" charset="0"/>
              </a:rPr>
              <a:t>записи ответов </a:t>
            </a:r>
            <a:r>
              <a:rPr lang="ru-RU" sz="1600" b="1" dirty="0">
                <a:solidFill>
                  <a:schemeClr val="tx2">
                    <a:lumMod val="50000"/>
                  </a:schemeClr>
                </a:solidFill>
                <a:latin typeface="Times New Roman" panose="02020603050405020304" pitchFamily="18" charset="0"/>
                <a:cs typeface="Times New Roman" panose="02020603050405020304" pitchFamily="18" charset="0"/>
              </a:rPr>
              <a:t>и электронного акта готовности </a:t>
            </a:r>
            <a:r>
              <a:rPr lang="ru-RU" sz="1600" b="1" dirty="0" smtClean="0">
                <a:solidFill>
                  <a:schemeClr val="tx2">
                    <a:lumMod val="50000"/>
                  </a:schemeClr>
                </a:solidFill>
                <a:latin typeface="Times New Roman" panose="02020603050405020304" pitchFamily="18" charset="0"/>
                <a:cs typeface="Times New Roman" panose="02020603050405020304" pitchFamily="18" charset="0"/>
              </a:rPr>
              <a:t>станции</a:t>
            </a:r>
            <a:endParaRPr lang="ru-RU" sz="1600" b="1"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ru-RU" sz="1309"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6" name="Rectangle 2"/>
          <p:cNvSpPr txBox="1">
            <a:spLocks noChangeArrowheads="1"/>
          </p:cNvSpPr>
          <p:nvPr/>
        </p:nvSpPr>
        <p:spPr>
          <a:xfrm>
            <a:off x="174098" y="836282"/>
            <a:ext cx="8729139" cy="540644"/>
          </a:xfrm>
          <a:prstGeom prst="rect">
            <a:avLst/>
          </a:prstGeom>
        </p:spPr>
        <p:txBody>
          <a:bodyPr lIns="101124" tIns="50562" rIns="101124" bIns="50562"/>
          <a:lstStyle/>
          <a:p>
            <a:pPr lvl="0" algn="ctr">
              <a:spcBef>
                <a:spcPct val="0"/>
              </a:spcBef>
              <a:defRPr/>
            </a:pPr>
            <a:r>
              <a:rPr lang="ru-RU" sz="2000" b="1" cap="all" dirty="0">
                <a:solidFill>
                  <a:srgbClr val="C00000"/>
                </a:solidFill>
                <a:latin typeface="Cambria" panose="02040503050406030204" pitchFamily="18" charset="0"/>
                <a:ea typeface="Cambria" panose="02040503050406030204" pitchFamily="18" charset="0"/>
                <a:cs typeface="+mj-cs"/>
              </a:rPr>
              <a:t>Контроль технической готовности ППЭ</a:t>
            </a:r>
            <a:endParaRPr lang="en-US" sz="2000" b="1" cap="all" dirty="0">
              <a:solidFill>
                <a:srgbClr val="C00000"/>
              </a:solidFill>
              <a:latin typeface="Cambria" panose="02040503050406030204" pitchFamily="18" charset="0"/>
              <a:ea typeface="Cambria" panose="02040503050406030204" pitchFamily="18" charset="0"/>
              <a:cs typeface="+mj-cs"/>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970" y="2775201"/>
            <a:ext cx="3480608" cy="2454993"/>
          </a:xfrm>
          <a:prstGeom prst="rect">
            <a:avLst/>
          </a:prstGeom>
        </p:spPr>
      </p:pic>
      <p:sp>
        <p:nvSpPr>
          <p:cNvPr id="23" name="TextBox 22"/>
          <p:cNvSpPr txBox="1"/>
          <p:nvPr/>
        </p:nvSpPr>
        <p:spPr>
          <a:xfrm>
            <a:off x="174098" y="4474009"/>
            <a:ext cx="8657131" cy="1512369"/>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square" lIns="101124" tIns="50562" rIns="101124" bIns="50562" rtlCol="0">
            <a:spAutoFit/>
          </a:bodyPr>
          <a:lstStyle/>
          <a:p>
            <a:pPr marL="285750" indent="-285750">
              <a:buFont typeface="Wingdings" panose="05000000000000000000" pitchFamily="2" charset="2"/>
              <a:buChar char="Ø"/>
            </a:pP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Напечатать, подписать </a:t>
            </a:r>
            <a:r>
              <a:rPr lang="ru-RU" sz="1309" b="1" dirty="0">
                <a:solidFill>
                  <a:schemeClr val="tx2">
                    <a:lumMod val="50000"/>
                  </a:schemeClr>
                </a:solidFill>
                <a:latin typeface="Times New Roman" panose="02020603050405020304" pitchFamily="18" charset="0"/>
                <a:cs typeface="Times New Roman" panose="02020603050405020304" pitchFamily="18" charset="0"/>
              </a:rPr>
              <a:t>паспорта станций записи ответов;</a:t>
            </a:r>
          </a:p>
          <a:p>
            <a:pPr marL="285750" indent="-285750">
              <a:buFont typeface="Wingdings" panose="05000000000000000000" pitchFamily="2" charset="2"/>
              <a:buChar char="Ø"/>
            </a:pPr>
            <a:r>
              <a:rPr lang="ru-RU" sz="1309" b="1" dirty="0">
                <a:solidFill>
                  <a:schemeClr val="tx2">
                    <a:lumMod val="50000"/>
                  </a:schemeClr>
                </a:solidFill>
                <a:latin typeface="Times New Roman" panose="02020603050405020304" pitchFamily="18" charset="0"/>
                <a:cs typeface="Times New Roman" panose="02020603050405020304" pitchFamily="18" charset="0"/>
              </a:rPr>
              <a:t>подписать протокол (протоколы) технической готовности аудиторий подготовки (форма ППЭ-01-01), напечатанные тестовые комплекты ЭМ (тестовые бланки регистрации) являются приложением к соответствующему протоколу;</a:t>
            </a:r>
          </a:p>
          <a:p>
            <a:pPr marL="285750" indent="-285750">
              <a:buFont typeface="Wingdings" panose="05000000000000000000" pitchFamily="2" charset="2"/>
              <a:buChar char="Ø"/>
            </a:pP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напечатать </a:t>
            </a:r>
            <a:r>
              <a:rPr lang="ru-RU" sz="1309" b="1" dirty="0">
                <a:solidFill>
                  <a:schemeClr val="tx2">
                    <a:lumMod val="50000"/>
                  </a:schemeClr>
                </a:solidFill>
                <a:latin typeface="Times New Roman" panose="02020603050405020304" pitchFamily="18" charset="0"/>
                <a:cs typeface="Times New Roman" panose="02020603050405020304" pitchFamily="18" charset="0"/>
              </a:rPr>
              <a:t>и подписать протокол (протоколы) технической готовности Штаба ППЭ (форма </a:t>
            </a: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ППЭ-01-02);</a:t>
            </a:r>
          </a:p>
          <a:p>
            <a:pPr marL="285750" indent="-285750">
              <a:buFont typeface="Wingdings" panose="05000000000000000000" pitchFamily="2" charset="2"/>
              <a:buChar char="Ø"/>
            </a:pP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заполнить </a:t>
            </a:r>
            <a:r>
              <a:rPr lang="ru-RU" sz="1309" b="1" dirty="0">
                <a:solidFill>
                  <a:schemeClr val="tx2">
                    <a:lumMod val="50000"/>
                  </a:schemeClr>
                </a:solidFill>
                <a:latin typeface="Times New Roman" panose="02020603050405020304" pitchFamily="18" charset="0"/>
                <a:cs typeface="Times New Roman" panose="02020603050405020304" pitchFamily="18" charset="0"/>
              </a:rPr>
              <a:t>и подписать форму </a:t>
            </a:r>
            <a:r>
              <a:rPr lang="ru-RU" sz="1309" b="1" dirty="0" smtClean="0">
                <a:solidFill>
                  <a:schemeClr val="tx2">
                    <a:lumMod val="50000"/>
                  </a:schemeClr>
                </a:solidFill>
                <a:latin typeface="Times New Roman" panose="02020603050405020304" pitchFamily="18" charset="0"/>
                <a:cs typeface="Times New Roman" panose="02020603050405020304" pitchFamily="18" charset="0"/>
              </a:rPr>
              <a:t>ППЭ-01-01-У</a:t>
            </a:r>
            <a:endParaRPr lang="ru-RU" sz="1309" b="1"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ru-RU" sz="1309"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6157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879765"/>
            <a:ext cx="8229600" cy="606872"/>
          </a:xfrm>
        </p:spPr>
        <p:txBody>
          <a:bodyPr>
            <a:noAutofit/>
          </a:bodyPr>
          <a:lstStyle/>
          <a:p>
            <a:pPr>
              <a:defRPr/>
            </a:pPr>
            <a:r>
              <a:rPr lang="ru-RU" sz="2000" b="1" cap="all" dirty="0">
                <a:solidFill>
                  <a:srgbClr val="C00000"/>
                </a:solidFill>
                <a:latin typeface="Cambria" panose="02040503050406030204" pitchFamily="18" charset="0"/>
                <a:ea typeface="Cambria" panose="02040503050406030204" pitchFamily="18" charset="0"/>
              </a:rPr>
              <a:t>Руководитель ППЭ. </a:t>
            </a:r>
            <a:r>
              <a:rPr lang="ru-RU" sz="2000" b="1" cap="all" dirty="0" smtClean="0">
                <a:solidFill>
                  <a:srgbClr val="C00000"/>
                </a:solidFill>
                <a:latin typeface="Cambria" panose="02040503050406030204" pitchFamily="18" charset="0"/>
                <a:ea typeface="Cambria" panose="02040503050406030204" pitchFamily="18" charset="0"/>
              </a:rPr>
              <a:t>КТГ</a:t>
            </a:r>
            <a:endParaRPr lang="ru-RU" sz="2000" b="1" cap="all" dirty="0">
              <a:solidFill>
                <a:srgbClr val="C00000"/>
              </a:solidFill>
              <a:latin typeface="Cambria" panose="02040503050406030204" pitchFamily="18" charset="0"/>
              <a:ea typeface="Cambria" panose="02040503050406030204" pitchFamily="18" charset="0"/>
            </a:endParaRPr>
          </a:p>
        </p:txBody>
      </p:sp>
      <p:sp>
        <p:nvSpPr>
          <p:cNvPr id="8" name="Скругленный прямоугольник 7"/>
          <p:cNvSpPr/>
          <p:nvPr/>
        </p:nvSpPr>
        <p:spPr>
          <a:xfrm>
            <a:off x="445986" y="2675665"/>
            <a:ext cx="5724636" cy="1545424"/>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получить </a:t>
            </a:r>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коды </a:t>
            </a: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активации станции записи ответов (кроме резервных станций записи ответов) для передачи организаторам в аудитории проведения (один код на каждый предмет для каждой аудитории проведения)</a:t>
            </a:r>
          </a:p>
        </p:txBody>
      </p:sp>
      <p:sp>
        <p:nvSpPr>
          <p:cNvPr id="11" name="Скругленный прямоугольник 10"/>
          <p:cNvSpPr/>
          <p:nvPr/>
        </p:nvSpPr>
        <p:spPr>
          <a:xfrm>
            <a:off x="469592" y="1641827"/>
            <a:ext cx="5724636" cy="854946"/>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получить </a:t>
            </a:r>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инструкции </a:t>
            </a: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для участников экзамена по использованию ПО сдачи устной части экзамена по иностранным языкам</a:t>
            </a:r>
          </a:p>
        </p:txBody>
      </p:sp>
      <p:sp>
        <p:nvSpPr>
          <p:cNvPr id="12" name="Скругленный прямоугольник 11"/>
          <p:cNvSpPr/>
          <p:nvPr/>
        </p:nvSpPr>
        <p:spPr>
          <a:xfrm>
            <a:off x="6725537" y="1641827"/>
            <a:ext cx="2166943" cy="792088"/>
          </a:xfrm>
          <a:prstGeom prst="roundRect">
            <a:avLst/>
          </a:prstGeom>
          <a:solidFill>
            <a:schemeClr val="bg1"/>
          </a:solidFill>
          <a:ln>
            <a:solidFill>
              <a:srgbClr val="006AB3"/>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Технический специалист</a:t>
            </a:r>
            <a:endPar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cxnSp>
        <p:nvCxnSpPr>
          <p:cNvPr id="13" name="Прямая со стрелкой 12"/>
          <p:cNvCxnSpPr/>
          <p:nvPr/>
        </p:nvCxnSpPr>
        <p:spPr>
          <a:xfrm flipH="1" flipV="1">
            <a:off x="6171709" y="2090316"/>
            <a:ext cx="540060" cy="2054"/>
          </a:xfrm>
          <a:prstGeom prst="straightConnector1">
            <a:avLst/>
          </a:prstGeom>
          <a:ln w="57150">
            <a:solidFill>
              <a:srgbClr val="006AB3"/>
            </a:solidFill>
            <a:tailEnd type="triangle"/>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435529" y="4399981"/>
            <a:ext cx="5724636" cy="1291150"/>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проконтролировать передачу в систему мониторинга готовности ППЭ в личном кабинете ППЭ электронных актов технической готовности со всех основных и резервных станций записи ответов, станций организатора, станций Штаба ППЭ</a:t>
            </a:r>
          </a:p>
        </p:txBody>
      </p:sp>
      <p:sp>
        <p:nvSpPr>
          <p:cNvPr id="20" name="Скругленный прямоугольник 19"/>
          <p:cNvSpPr/>
          <p:nvPr/>
        </p:nvSpPr>
        <p:spPr>
          <a:xfrm>
            <a:off x="435529" y="5867319"/>
            <a:ext cx="5724636" cy="726387"/>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проконтролировать передачу в систему мониторинга готовности ППЭ статуса «Контроль технической готовности завершен»</a:t>
            </a:r>
          </a:p>
        </p:txBody>
      </p:sp>
      <p:sp>
        <p:nvSpPr>
          <p:cNvPr id="10" name="Скругленный прямоугольник 9"/>
          <p:cNvSpPr/>
          <p:nvPr/>
        </p:nvSpPr>
        <p:spPr>
          <a:xfrm>
            <a:off x="6725537" y="2979017"/>
            <a:ext cx="2166943" cy="792088"/>
          </a:xfrm>
          <a:prstGeom prst="roundRect">
            <a:avLst/>
          </a:prstGeom>
          <a:solidFill>
            <a:schemeClr val="bg1"/>
          </a:solidFill>
          <a:ln>
            <a:solidFill>
              <a:srgbClr val="006AB3"/>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Технический специалист</a:t>
            </a:r>
            <a:endPar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cxnSp>
        <p:nvCxnSpPr>
          <p:cNvPr id="15" name="Прямая со стрелкой 14"/>
          <p:cNvCxnSpPr/>
          <p:nvPr/>
        </p:nvCxnSpPr>
        <p:spPr>
          <a:xfrm flipH="1" flipV="1">
            <a:off x="6171709" y="3427506"/>
            <a:ext cx="540060" cy="2054"/>
          </a:xfrm>
          <a:prstGeom prst="straightConnector1">
            <a:avLst/>
          </a:prstGeom>
          <a:ln w="57150">
            <a:solidFill>
              <a:srgbClr val="006AB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92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5DEBEC-BB05-4897-A576-E2E3009F8E61}" type="slidenum">
              <a:rPr lang="ru-RU" smtClean="0"/>
              <a:pPr>
                <a:defRPr/>
              </a:pPr>
              <a:t>2</a:t>
            </a:fld>
            <a:endParaRPr lang="ru-RU"/>
          </a:p>
        </p:txBody>
      </p:sp>
      <p:sp>
        <p:nvSpPr>
          <p:cNvPr id="7" name="Заголовок 1"/>
          <p:cNvSpPr>
            <a:spLocks noGrp="1"/>
          </p:cNvSpPr>
          <p:nvPr>
            <p:ph type="title"/>
          </p:nvPr>
        </p:nvSpPr>
        <p:spPr>
          <a:xfrm>
            <a:off x="899592" y="1268760"/>
            <a:ext cx="6172200" cy="416459"/>
          </a:xfrm>
        </p:spPr>
        <p:txBody>
          <a:bodyPr/>
          <a:lstStyle/>
          <a:p>
            <a:pPr algn="ctr"/>
            <a:r>
              <a:rPr lang="ru-RU" sz="1350" dirty="0"/>
              <a:t>Применяемые станции</a:t>
            </a:r>
            <a:endParaRPr lang="ru-RU" sz="1350" b="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88840"/>
            <a:ext cx="8657594" cy="3638209"/>
          </a:xfrm>
          <a:prstGeom prst="rect">
            <a:avLst/>
          </a:prstGeom>
        </p:spPr>
      </p:pic>
    </p:spTree>
    <p:extLst>
      <p:ext uri="{BB962C8B-B14F-4D97-AF65-F5344CB8AC3E}">
        <p14:creationId xmlns:p14="http://schemas.microsoft.com/office/powerpoint/2010/main" val="1909204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652934"/>
          </a:xfrm>
        </p:spPr>
        <p:txBody>
          <a:bodyPr>
            <a:normAutofit/>
          </a:bodyPr>
          <a:lstStyle/>
          <a:p>
            <a:r>
              <a:rPr lang="ru-RU" sz="2000" b="1" cap="all" dirty="0">
                <a:solidFill>
                  <a:srgbClr val="C00000"/>
                </a:solidFill>
                <a:latin typeface="Cambria" panose="02040503050406030204" pitchFamily="18" charset="0"/>
                <a:ea typeface="+mn-ea"/>
                <a:cs typeface="Arial" charset="0"/>
              </a:rPr>
              <a:t>Акты </a:t>
            </a:r>
            <a:r>
              <a:rPr lang="ru-RU" sz="2000" b="1" cap="all" dirty="0" smtClean="0">
                <a:solidFill>
                  <a:srgbClr val="C00000"/>
                </a:solidFill>
                <a:latin typeface="Cambria" panose="02040503050406030204" pitchFamily="18" charset="0"/>
                <a:ea typeface="+mn-ea"/>
                <a:cs typeface="Arial" charset="0"/>
              </a:rPr>
              <a:t>(протоколы) готовности</a:t>
            </a:r>
            <a:endParaRPr lang="ru-RU" sz="2000" b="1" cap="all" dirty="0">
              <a:solidFill>
                <a:srgbClr val="C00000"/>
              </a:solidFill>
              <a:latin typeface="Cambria" panose="02040503050406030204" pitchFamily="18" charset="0"/>
              <a:ea typeface="+mn-ea"/>
              <a:cs typeface="Arial" charset="0"/>
            </a:endParaRPr>
          </a:p>
        </p:txBody>
      </p:sp>
      <p:sp>
        <p:nvSpPr>
          <p:cNvPr id="7" name="TextBox 6"/>
          <p:cNvSpPr txBox="1"/>
          <p:nvPr/>
        </p:nvSpPr>
        <p:spPr>
          <a:xfrm>
            <a:off x="613828" y="1401892"/>
            <a:ext cx="1943408" cy="1143262"/>
          </a:xfrm>
          <a:prstGeom prst="rect">
            <a:avLst/>
          </a:prstGeom>
          <a:noFill/>
        </p:spPr>
        <p:txBody>
          <a:bodyPr wrap="square" rtlCol="0">
            <a:spAutoFit/>
          </a:bodyPr>
          <a:lstStyle/>
          <a:p>
            <a:pPr algn="ctr"/>
            <a:r>
              <a:rPr lang="ru-RU" sz="1366" b="1" dirty="0">
                <a:solidFill>
                  <a:srgbClr val="006AB3"/>
                </a:solidFill>
                <a:latin typeface="Cambria" panose="02040503050406030204" pitchFamily="18" charset="0"/>
                <a:cs typeface="Arial" pitchFamily="34" charset="0"/>
              </a:rPr>
              <a:t>Протокол технической готовности </a:t>
            </a:r>
            <a:r>
              <a:rPr lang="ru-RU" sz="1366" b="1" dirty="0" smtClean="0">
                <a:solidFill>
                  <a:srgbClr val="006AB3"/>
                </a:solidFill>
                <a:latin typeface="Cambria" panose="02040503050406030204" pitchFamily="18" charset="0"/>
                <a:cs typeface="Arial" pitchFamily="34" charset="0"/>
              </a:rPr>
              <a:t>аудитории</a:t>
            </a:r>
          </a:p>
          <a:p>
            <a:pPr algn="ctr"/>
            <a:r>
              <a:rPr lang="ru-RU" sz="1366" b="1" dirty="0" smtClean="0">
                <a:solidFill>
                  <a:srgbClr val="006AB3"/>
                </a:solidFill>
                <a:latin typeface="Cambria" panose="02040503050406030204" pitchFamily="18" charset="0"/>
                <a:cs typeface="Arial" pitchFamily="34" charset="0"/>
              </a:rPr>
              <a:t>ППЭ-01-01</a:t>
            </a:r>
            <a:endParaRPr lang="ru-RU" sz="1366" b="1" dirty="0">
              <a:solidFill>
                <a:srgbClr val="006AB3"/>
              </a:solidFill>
              <a:latin typeface="Cambria" panose="02040503050406030204" pitchFamily="18" charset="0"/>
              <a:cs typeface="Arial" pitchFamily="34" charset="0"/>
            </a:endParaRPr>
          </a:p>
        </p:txBody>
      </p:sp>
      <p:sp>
        <p:nvSpPr>
          <p:cNvPr id="8" name="TextBox 7"/>
          <p:cNvSpPr txBox="1"/>
          <p:nvPr/>
        </p:nvSpPr>
        <p:spPr>
          <a:xfrm>
            <a:off x="3233918" y="1401892"/>
            <a:ext cx="1982760" cy="1143262"/>
          </a:xfrm>
          <a:prstGeom prst="rect">
            <a:avLst/>
          </a:prstGeom>
          <a:noFill/>
        </p:spPr>
        <p:txBody>
          <a:bodyPr wrap="square" rtlCol="0">
            <a:spAutoFit/>
          </a:bodyPr>
          <a:lstStyle/>
          <a:p>
            <a:pPr algn="ctr"/>
            <a:r>
              <a:rPr lang="ru-RU" sz="1366" b="1" dirty="0">
                <a:solidFill>
                  <a:srgbClr val="006AB3"/>
                </a:solidFill>
                <a:latin typeface="Cambria" panose="02040503050406030204" pitchFamily="18" charset="0"/>
                <a:cs typeface="Arial" pitchFamily="34" charset="0"/>
              </a:rPr>
              <a:t>Протокол технической готовности штаба </a:t>
            </a:r>
            <a:r>
              <a:rPr lang="ru-RU" sz="1366" b="1" dirty="0" smtClean="0">
                <a:solidFill>
                  <a:srgbClr val="006AB3"/>
                </a:solidFill>
                <a:latin typeface="Cambria" panose="02040503050406030204" pitchFamily="18" charset="0"/>
                <a:cs typeface="Arial" pitchFamily="34" charset="0"/>
              </a:rPr>
              <a:t>ППЭ</a:t>
            </a:r>
          </a:p>
          <a:p>
            <a:pPr algn="ctr"/>
            <a:r>
              <a:rPr lang="ru-RU" sz="1366" b="1" dirty="0" smtClean="0">
                <a:solidFill>
                  <a:srgbClr val="006AB3"/>
                </a:solidFill>
                <a:latin typeface="Cambria" panose="02040503050406030204" pitchFamily="18" charset="0"/>
                <a:cs typeface="Arial" pitchFamily="34" charset="0"/>
              </a:rPr>
              <a:t>ППЭ-01-02</a:t>
            </a:r>
            <a:endParaRPr lang="ru-RU" sz="1366" b="1" dirty="0">
              <a:solidFill>
                <a:srgbClr val="006AB3"/>
              </a:solidFill>
              <a:latin typeface="Cambria" panose="02040503050406030204" pitchFamily="18" charset="0"/>
              <a:cs typeface="Arial" pitchFamily="34" charset="0"/>
            </a:endParaRPr>
          </a:p>
        </p:txBody>
      </p:sp>
      <p:sp>
        <p:nvSpPr>
          <p:cNvPr id="11" name="Прямоугольник 10"/>
          <p:cNvSpPr/>
          <p:nvPr/>
        </p:nvSpPr>
        <p:spPr>
          <a:xfrm>
            <a:off x="6300192" y="1460746"/>
            <a:ext cx="2281082" cy="933076"/>
          </a:xfrm>
          <a:prstGeom prst="rect">
            <a:avLst/>
          </a:prstGeom>
        </p:spPr>
        <p:txBody>
          <a:bodyPr wrap="square">
            <a:spAutoFit/>
          </a:bodyPr>
          <a:lstStyle/>
          <a:p>
            <a:pPr algn="ctr"/>
            <a:r>
              <a:rPr lang="ru-RU" sz="1366" b="1" dirty="0">
                <a:solidFill>
                  <a:srgbClr val="006AB3"/>
                </a:solidFill>
                <a:latin typeface="Cambria" panose="02040503050406030204" pitchFamily="18" charset="0"/>
                <a:cs typeface="Arial" pitchFamily="34" charset="0"/>
              </a:rPr>
              <a:t>АКТ</a:t>
            </a:r>
            <a:br>
              <a:rPr lang="ru-RU" sz="1366" b="1" dirty="0">
                <a:solidFill>
                  <a:srgbClr val="006AB3"/>
                </a:solidFill>
                <a:latin typeface="Cambria" panose="02040503050406030204" pitchFamily="18" charset="0"/>
                <a:cs typeface="Arial" pitchFamily="34" charset="0"/>
              </a:rPr>
            </a:br>
            <a:r>
              <a:rPr lang="ru-RU" sz="1366" b="1" dirty="0">
                <a:solidFill>
                  <a:srgbClr val="006AB3"/>
                </a:solidFill>
                <a:latin typeface="Cambria" panose="02040503050406030204" pitchFamily="18" charset="0"/>
                <a:cs typeface="Arial" pitchFamily="34" charset="0"/>
              </a:rPr>
              <a:t>готовности</a:t>
            </a:r>
            <a:br>
              <a:rPr lang="ru-RU" sz="1366" b="1" dirty="0">
                <a:solidFill>
                  <a:srgbClr val="006AB3"/>
                </a:solidFill>
                <a:latin typeface="Cambria" panose="02040503050406030204" pitchFamily="18" charset="0"/>
                <a:cs typeface="Arial" pitchFamily="34" charset="0"/>
              </a:rPr>
            </a:br>
            <a:r>
              <a:rPr lang="ru-RU" sz="1366" b="1" dirty="0">
                <a:solidFill>
                  <a:srgbClr val="006AB3"/>
                </a:solidFill>
                <a:latin typeface="Cambria" panose="02040503050406030204" pitchFamily="18" charset="0"/>
                <a:cs typeface="Arial" pitchFamily="34" charset="0"/>
              </a:rPr>
              <a:t>ППЭ</a:t>
            </a:r>
          </a:p>
          <a:p>
            <a:pPr algn="ctr"/>
            <a:r>
              <a:rPr lang="ru-RU" sz="1366" b="1" dirty="0" smtClean="0">
                <a:solidFill>
                  <a:srgbClr val="006AB3"/>
                </a:solidFill>
                <a:latin typeface="Cambria" panose="02040503050406030204" pitchFamily="18" charset="0"/>
                <a:cs typeface="Arial" pitchFamily="34" charset="0"/>
              </a:rPr>
              <a:t>ППЭ-01</a:t>
            </a:r>
            <a:endParaRPr lang="ru-RU" sz="1366" b="1" dirty="0">
              <a:solidFill>
                <a:srgbClr val="006AB3"/>
              </a:solidFill>
              <a:latin typeface="Cambria" panose="02040503050406030204" pitchFamily="18" charset="0"/>
              <a:cs typeface="Arial" pitchFamily="34" charset="0"/>
            </a:endParaRPr>
          </a:p>
        </p:txBody>
      </p:sp>
      <p:sp>
        <p:nvSpPr>
          <p:cNvPr id="9" name="Прямоугольник 8"/>
          <p:cNvSpPr/>
          <p:nvPr/>
        </p:nvSpPr>
        <p:spPr>
          <a:xfrm>
            <a:off x="3139454" y="6177905"/>
            <a:ext cx="2171685" cy="338554"/>
          </a:xfrm>
          <a:prstGeom prst="rect">
            <a:avLst/>
          </a:prstGeom>
        </p:spPr>
        <p:txBody>
          <a:bodyPr wrap="none">
            <a:spAutoFit/>
          </a:bodyPr>
          <a:lstStyle/>
          <a:p>
            <a:r>
              <a:rPr lang="ru-RU" sz="1600" b="1" dirty="0" smtClean="0">
                <a:solidFill>
                  <a:srgbClr val="496DA7"/>
                </a:solidFill>
                <a:latin typeface="Cambria" panose="02040503050406030204" pitchFamily="18" charset="0"/>
                <a:cs typeface="+mn-cs"/>
              </a:rPr>
              <a:t>Печатается в Штабе</a:t>
            </a:r>
          </a:p>
        </p:txBody>
      </p:sp>
      <p:sp>
        <p:nvSpPr>
          <p:cNvPr id="12" name="Прямоугольник 11"/>
          <p:cNvSpPr/>
          <p:nvPr/>
        </p:nvSpPr>
        <p:spPr>
          <a:xfrm>
            <a:off x="6144961" y="6043268"/>
            <a:ext cx="2591543" cy="584775"/>
          </a:xfrm>
          <a:prstGeom prst="rect">
            <a:avLst/>
          </a:prstGeom>
        </p:spPr>
        <p:txBody>
          <a:bodyPr wrap="none">
            <a:spAutoFit/>
          </a:bodyPr>
          <a:lstStyle/>
          <a:p>
            <a:r>
              <a:rPr lang="ru-RU" sz="1600" b="1" dirty="0" smtClean="0">
                <a:solidFill>
                  <a:srgbClr val="496DA7"/>
                </a:solidFill>
                <a:latin typeface="Cambria" panose="02040503050406030204" pitchFamily="18" charset="0"/>
                <a:cs typeface="+mn-cs"/>
              </a:rPr>
              <a:t>Печатается в Штабе </a:t>
            </a:r>
          </a:p>
          <a:p>
            <a:r>
              <a:rPr lang="ru-RU" sz="1600" b="1" dirty="0" smtClean="0">
                <a:solidFill>
                  <a:srgbClr val="496DA7"/>
                </a:solidFill>
                <a:latin typeface="Cambria" panose="02040503050406030204" pitchFamily="18" charset="0"/>
                <a:cs typeface="+mn-cs"/>
              </a:rPr>
              <a:t>из Пакета руководителя</a:t>
            </a:r>
          </a:p>
        </p:txBody>
      </p:sp>
      <p:sp>
        <p:nvSpPr>
          <p:cNvPr id="13" name="Прямоугольник 12"/>
          <p:cNvSpPr/>
          <p:nvPr/>
        </p:nvSpPr>
        <p:spPr>
          <a:xfrm>
            <a:off x="254652" y="6166379"/>
            <a:ext cx="2572307" cy="338554"/>
          </a:xfrm>
          <a:prstGeom prst="rect">
            <a:avLst/>
          </a:prstGeom>
        </p:spPr>
        <p:txBody>
          <a:bodyPr wrap="none">
            <a:spAutoFit/>
          </a:bodyPr>
          <a:lstStyle/>
          <a:p>
            <a:r>
              <a:rPr lang="ru-RU" sz="1600" b="1" dirty="0" smtClean="0">
                <a:solidFill>
                  <a:srgbClr val="496DA7"/>
                </a:solidFill>
                <a:latin typeface="Cambria" panose="02040503050406030204" pitchFamily="18" charset="0"/>
                <a:cs typeface="+mn-cs"/>
              </a:rPr>
              <a:t>Печатается в аудитории</a:t>
            </a:r>
          </a:p>
        </p:txBody>
      </p:sp>
      <p:pic>
        <p:nvPicPr>
          <p:cNvPr id="5" name="Рисунок 4"/>
          <p:cNvPicPr>
            <a:picLocks noChangeAspect="1"/>
          </p:cNvPicPr>
          <p:nvPr/>
        </p:nvPicPr>
        <p:blipFill rotWithShape="1">
          <a:blip r:embed="rId2"/>
          <a:srcRect l="4325" t="27600" r="70475" b="9401"/>
          <a:stretch/>
        </p:blipFill>
        <p:spPr>
          <a:xfrm>
            <a:off x="220042" y="2545154"/>
            <a:ext cx="2540949" cy="3573209"/>
          </a:xfrm>
          <a:prstGeom prst="rect">
            <a:avLst/>
          </a:prstGeom>
          <a:effectLst>
            <a:innerShdw blurRad="114300">
              <a:prstClr val="black"/>
            </a:innerShdw>
          </a:effectLst>
        </p:spPr>
      </p:pic>
      <p:pic>
        <p:nvPicPr>
          <p:cNvPr id="6" name="Рисунок 5"/>
          <p:cNvPicPr>
            <a:picLocks noChangeAspect="1"/>
          </p:cNvPicPr>
          <p:nvPr/>
        </p:nvPicPr>
        <p:blipFill rotWithShape="1">
          <a:blip r:embed="rId3"/>
          <a:srcRect l="4326" t="28999" r="69687" b="9401"/>
          <a:stretch/>
        </p:blipFill>
        <p:spPr>
          <a:xfrm>
            <a:off x="3224656" y="2545154"/>
            <a:ext cx="2660659" cy="3547545"/>
          </a:xfrm>
          <a:prstGeom prst="rect">
            <a:avLst/>
          </a:prstGeom>
          <a:effectLst>
            <a:innerShdw blurRad="114300">
              <a:prstClr val="black"/>
            </a:innerShdw>
          </a:effectLst>
        </p:spPr>
      </p:pic>
      <p:pic>
        <p:nvPicPr>
          <p:cNvPr id="14" name="Рисунок 13"/>
          <p:cNvPicPr>
            <a:picLocks noChangeAspect="1"/>
          </p:cNvPicPr>
          <p:nvPr/>
        </p:nvPicPr>
        <p:blipFill rotWithShape="1">
          <a:blip r:embed="rId4"/>
          <a:srcRect l="3538" t="25038" r="71262" b="9163"/>
          <a:stretch/>
        </p:blipFill>
        <p:spPr>
          <a:xfrm>
            <a:off x="6348980" y="2504437"/>
            <a:ext cx="2387524" cy="3506677"/>
          </a:xfrm>
          <a:prstGeom prst="rect">
            <a:avLst/>
          </a:prstGeom>
          <a:effectLst>
            <a:innerShdw blurRad="114300">
              <a:prstClr val="black"/>
            </a:innerShdw>
          </a:effectLst>
        </p:spPr>
      </p:pic>
    </p:spTree>
    <p:extLst>
      <p:ext uri="{BB962C8B-B14F-4D97-AF65-F5344CB8AC3E}">
        <p14:creationId xmlns:p14="http://schemas.microsoft.com/office/powerpoint/2010/main" val="3639619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5512" t="29303" r="40939" b="10499"/>
          <a:stretch/>
        </p:blipFill>
        <p:spPr>
          <a:xfrm>
            <a:off x="31610" y="1556792"/>
            <a:ext cx="7060131" cy="4464496"/>
          </a:xfrm>
          <a:prstGeom prst="rect">
            <a:avLst/>
          </a:prstGeom>
          <a:effectLst>
            <a:outerShdw blurRad="50800" dist="38100" dir="13500000" algn="br" rotWithShape="0">
              <a:prstClr val="black">
                <a:alpha val="40000"/>
              </a:prstClr>
            </a:outerShdw>
          </a:effectLst>
        </p:spPr>
      </p:pic>
      <p:sp>
        <p:nvSpPr>
          <p:cNvPr id="2" name="Заголовок 1"/>
          <p:cNvSpPr>
            <a:spLocks noGrp="1"/>
          </p:cNvSpPr>
          <p:nvPr>
            <p:ph type="title"/>
          </p:nvPr>
        </p:nvSpPr>
        <p:spPr>
          <a:xfrm>
            <a:off x="457200" y="764704"/>
            <a:ext cx="8229600" cy="652934"/>
          </a:xfrm>
        </p:spPr>
        <p:txBody>
          <a:bodyPr>
            <a:normAutofit/>
          </a:bodyPr>
          <a:lstStyle/>
          <a:p>
            <a:r>
              <a:rPr lang="ru-RU" sz="2000" b="1" cap="all" dirty="0" smtClean="0">
                <a:solidFill>
                  <a:srgbClr val="C00000"/>
                </a:solidFill>
                <a:latin typeface="Cambria" panose="02040503050406030204" pitchFamily="18" charset="0"/>
                <a:ea typeface="+mn-ea"/>
                <a:cs typeface="Arial" charset="0"/>
              </a:rPr>
              <a:t>протоколы готовности</a:t>
            </a:r>
            <a:endParaRPr lang="ru-RU" sz="2000" b="1" cap="all" dirty="0">
              <a:solidFill>
                <a:srgbClr val="C00000"/>
              </a:solidFill>
              <a:latin typeface="Cambria" panose="02040503050406030204" pitchFamily="18" charset="0"/>
              <a:ea typeface="+mn-ea"/>
              <a:cs typeface="Arial" charset="0"/>
            </a:endParaRPr>
          </a:p>
        </p:txBody>
      </p:sp>
      <p:sp>
        <p:nvSpPr>
          <p:cNvPr id="11" name="Прямоугольник 10"/>
          <p:cNvSpPr/>
          <p:nvPr/>
        </p:nvSpPr>
        <p:spPr>
          <a:xfrm>
            <a:off x="6786562" y="1777488"/>
            <a:ext cx="2281082" cy="1143262"/>
          </a:xfrm>
          <a:prstGeom prst="rect">
            <a:avLst/>
          </a:prstGeom>
        </p:spPr>
        <p:txBody>
          <a:bodyPr wrap="square">
            <a:spAutoFit/>
          </a:bodyPr>
          <a:lstStyle/>
          <a:p>
            <a:pPr algn="ctr"/>
            <a:r>
              <a:rPr lang="ru-RU" sz="1366" b="1" dirty="0" smtClean="0">
                <a:solidFill>
                  <a:srgbClr val="006AB3"/>
                </a:solidFill>
                <a:latin typeface="Cambria" panose="02040503050406030204" pitchFamily="18" charset="0"/>
                <a:cs typeface="Arial" pitchFamily="34" charset="0"/>
              </a:rPr>
              <a:t>Протокол технической</a:t>
            </a:r>
            <a:r>
              <a:rPr lang="ru-RU" sz="1366" b="1" dirty="0">
                <a:solidFill>
                  <a:srgbClr val="006AB3"/>
                </a:solidFill>
                <a:latin typeface="Cambria" panose="02040503050406030204" pitchFamily="18" charset="0"/>
                <a:cs typeface="Arial" pitchFamily="34" charset="0"/>
              </a:rPr>
              <a:t/>
            </a:r>
            <a:br>
              <a:rPr lang="ru-RU" sz="1366" b="1" dirty="0">
                <a:solidFill>
                  <a:srgbClr val="006AB3"/>
                </a:solidFill>
                <a:latin typeface="Cambria" panose="02040503050406030204" pitchFamily="18" charset="0"/>
                <a:cs typeface="Arial" pitchFamily="34" charset="0"/>
              </a:rPr>
            </a:br>
            <a:r>
              <a:rPr lang="ru-RU" sz="1366" b="1" dirty="0">
                <a:solidFill>
                  <a:srgbClr val="006AB3"/>
                </a:solidFill>
                <a:latin typeface="Cambria" panose="02040503050406030204" pitchFamily="18" charset="0"/>
                <a:cs typeface="Arial" pitchFamily="34" charset="0"/>
              </a:rPr>
              <a:t>готовности</a:t>
            </a:r>
            <a:br>
              <a:rPr lang="ru-RU" sz="1366" b="1" dirty="0">
                <a:solidFill>
                  <a:srgbClr val="006AB3"/>
                </a:solidFill>
                <a:latin typeface="Cambria" panose="02040503050406030204" pitchFamily="18" charset="0"/>
                <a:cs typeface="Arial" pitchFamily="34" charset="0"/>
              </a:rPr>
            </a:br>
            <a:r>
              <a:rPr lang="ru-RU" sz="1366" b="1" dirty="0" smtClean="0">
                <a:solidFill>
                  <a:srgbClr val="006AB3"/>
                </a:solidFill>
                <a:latin typeface="Cambria" panose="02040503050406030204" pitchFamily="18" charset="0"/>
                <a:cs typeface="Arial" pitchFamily="34" charset="0"/>
              </a:rPr>
              <a:t>ППЭ к экзамену в устной форме </a:t>
            </a:r>
            <a:endParaRPr lang="ru-RU" sz="1366" b="1" dirty="0">
              <a:solidFill>
                <a:srgbClr val="006AB3"/>
              </a:solidFill>
              <a:latin typeface="Cambria" panose="02040503050406030204" pitchFamily="18" charset="0"/>
              <a:cs typeface="Arial" pitchFamily="34" charset="0"/>
            </a:endParaRPr>
          </a:p>
          <a:p>
            <a:pPr algn="ctr"/>
            <a:r>
              <a:rPr lang="ru-RU" sz="1366" b="1" dirty="0" smtClean="0">
                <a:solidFill>
                  <a:srgbClr val="006AB3"/>
                </a:solidFill>
                <a:latin typeface="Cambria" panose="02040503050406030204" pitchFamily="18" charset="0"/>
                <a:cs typeface="Arial" pitchFamily="34" charset="0"/>
              </a:rPr>
              <a:t>ППЭ-01-01-У</a:t>
            </a:r>
            <a:endParaRPr lang="ru-RU" sz="1366" b="1" dirty="0">
              <a:solidFill>
                <a:srgbClr val="006AB3"/>
              </a:solidFill>
              <a:latin typeface="Cambria" panose="02040503050406030204" pitchFamily="18" charset="0"/>
              <a:cs typeface="Arial" pitchFamily="34" charset="0"/>
            </a:endParaRPr>
          </a:p>
        </p:txBody>
      </p:sp>
      <p:sp>
        <p:nvSpPr>
          <p:cNvPr id="12" name="Прямоугольник 11"/>
          <p:cNvSpPr/>
          <p:nvPr/>
        </p:nvSpPr>
        <p:spPr>
          <a:xfrm>
            <a:off x="6845562" y="5589240"/>
            <a:ext cx="2202975" cy="338554"/>
          </a:xfrm>
          <a:prstGeom prst="rect">
            <a:avLst/>
          </a:prstGeom>
        </p:spPr>
        <p:txBody>
          <a:bodyPr wrap="none">
            <a:spAutoFit/>
          </a:bodyPr>
          <a:lstStyle/>
          <a:p>
            <a:r>
              <a:rPr lang="ru-RU" sz="1600" b="1" dirty="0" smtClean="0">
                <a:solidFill>
                  <a:srgbClr val="496DA7"/>
                </a:solidFill>
                <a:latin typeface="Cambria" panose="02040503050406030204" pitchFamily="18" charset="0"/>
                <a:cs typeface="+mn-cs"/>
              </a:rPr>
              <a:t>Получение </a:t>
            </a:r>
            <a:r>
              <a:rPr lang="ru-RU" sz="1600" b="1" dirty="0">
                <a:solidFill>
                  <a:srgbClr val="496DA7"/>
                </a:solidFill>
                <a:latin typeface="Cambria" panose="02040503050406030204" pitchFamily="18" charset="0"/>
                <a:cs typeface="+mn-cs"/>
              </a:rPr>
              <a:t>от РЦОИ </a:t>
            </a:r>
            <a:endParaRPr lang="ru-RU" sz="1600" b="1" dirty="0" smtClean="0">
              <a:solidFill>
                <a:srgbClr val="496DA7"/>
              </a:solidFill>
              <a:latin typeface="Cambria" panose="02040503050406030204" pitchFamily="18" charset="0"/>
              <a:cs typeface="+mn-cs"/>
            </a:endParaRPr>
          </a:p>
        </p:txBody>
      </p:sp>
    </p:spTree>
    <p:extLst>
      <p:ext uri="{BB962C8B-B14F-4D97-AF65-F5344CB8AC3E}">
        <p14:creationId xmlns:p14="http://schemas.microsoft.com/office/powerpoint/2010/main" val="10617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010220" y="6270578"/>
            <a:ext cx="2133781" cy="354124"/>
          </a:xfrm>
        </p:spPr>
        <p:txBody>
          <a:bodyPr/>
          <a:lstStyle/>
          <a:p>
            <a:fld id="{C4258EBA-BF76-4BD2-B386-1E39067478A0}" type="slidenum">
              <a:rPr lang="ru-RU" smtClean="0"/>
              <a:pPr/>
              <a:t>22</a:t>
            </a:fld>
            <a:endParaRPr lang="ru-RU"/>
          </a:p>
        </p:txBody>
      </p:sp>
      <p:sp>
        <p:nvSpPr>
          <p:cNvPr id="3" name="Прямоугольник 2"/>
          <p:cNvSpPr/>
          <p:nvPr/>
        </p:nvSpPr>
        <p:spPr>
          <a:xfrm>
            <a:off x="1187624" y="842353"/>
            <a:ext cx="7088526" cy="423018"/>
          </a:xfrm>
          <a:prstGeom prst="rect">
            <a:avLst/>
          </a:prstGeom>
        </p:spPr>
        <p:txBody>
          <a:bodyPr lIns="101124" tIns="50562" rIns="101124" bIns="50562"/>
          <a:lstStyle/>
          <a:p>
            <a:pPr algn="ctr">
              <a:spcBef>
                <a:spcPct val="0"/>
              </a:spcBef>
            </a:pPr>
            <a:r>
              <a:rPr lang="ru-RU" sz="2000" b="1" cap="all" dirty="0">
                <a:solidFill>
                  <a:srgbClr val="C00000"/>
                </a:solidFill>
                <a:latin typeface="Cambria" panose="02040503050406030204" pitchFamily="18" charset="0"/>
                <a:cs typeface="+mn-cs"/>
              </a:rPr>
              <a:t>Действия члена ГЭК в день экзамена </a:t>
            </a:r>
          </a:p>
        </p:txBody>
      </p:sp>
      <p:pic>
        <p:nvPicPr>
          <p:cNvPr id="2050" name="Picture 2" descr="http://habrastorage.org/getpro/habr/post_images/d61/aa0/f19/d61aa0f19c311649659f925b448adf9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2936" y="2515010"/>
            <a:ext cx="1190253" cy="11003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5" y="1285476"/>
            <a:ext cx="6041573" cy="978752"/>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lIns="101124" tIns="50562" rIns="101124" bIns="50562" rtlCol="0" anchor="ctr"/>
          <a:lstStyle/>
          <a:p>
            <a:pPr algn="ctr">
              <a:spcAft>
                <a:spcPts val="1106"/>
              </a:spcAft>
            </a:pPr>
            <a:r>
              <a:rPr lang="ru-RU" b="1" dirty="0" smtClean="0">
                <a:solidFill>
                  <a:schemeClr val="tx2">
                    <a:lumMod val="50000"/>
                  </a:schemeClr>
                </a:solidFill>
                <a:latin typeface="Times New Roman" panose="02020603050405020304" pitchFamily="18" charset="0"/>
                <a:cs typeface="Times New Roman" panose="02020603050405020304" pitchFamily="18" charset="0"/>
              </a:rPr>
              <a:t>Получить упаковочные материалы </a:t>
            </a:r>
            <a:br>
              <a:rPr lang="ru-RU" b="1" dirty="0" smtClean="0">
                <a:solidFill>
                  <a:schemeClr val="tx2">
                    <a:lumMod val="50000"/>
                  </a:schemeClr>
                </a:solidFill>
                <a:latin typeface="Times New Roman" panose="02020603050405020304" pitchFamily="18" charset="0"/>
                <a:cs typeface="Times New Roman" panose="02020603050405020304" pitchFamily="18" charset="0"/>
              </a:rPr>
            </a:br>
            <a:r>
              <a:rPr lang="ru-RU" b="1" dirty="0" smtClean="0">
                <a:solidFill>
                  <a:schemeClr val="tx2">
                    <a:lumMod val="50000"/>
                  </a:schemeClr>
                </a:solidFill>
                <a:latin typeface="Times New Roman" panose="02020603050405020304" pitchFamily="18" charset="0"/>
                <a:cs typeface="Times New Roman" panose="02020603050405020304" pitchFamily="18" charset="0"/>
              </a:rPr>
              <a:t>и доставить в ППЭ</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67545" y="2515009"/>
            <a:ext cx="6041573" cy="978752"/>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lIns="101124" tIns="50562" rIns="101124" bIns="50562" rtlCol="0" anchor="ctr"/>
          <a:lstStyle/>
          <a:p>
            <a:pPr algn="ctr">
              <a:spcAft>
                <a:spcPts val="1106"/>
              </a:spcAft>
            </a:pPr>
            <a:r>
              <a:rPr lang="ru-RU" b="1" dirty="0" smtClean="0">
                <a:solidFill>
                  <a:schemeClr val="tx2">
                    <a:lumMod val="50000"/>
                  </a:schemeClr>
                </a:solidFill>
                <a:latin typeface="Times New Roman" panose="02020603050405020304" pitchFamily="18" charset="0"/>
                <a:cs typeface="Times New Roman" panose="02020603050405020304" pitchFamily="18" charset="0"/>
              </a:rPr>
              <a:t>Прибыть в ППЭ и иметь при себе ключ </a:t>
            </a:r>
            <a:r>
              <a:rPr lang="ru-RU" b="1" dirty="0">
                <a:solidFill>
                  <a:schemeClr val="tx2">
                    <a:lumMod val="50000"/>
                  </a:schemeClr>
                </a:solidFill>
                <a:latin typeface="Times New Roman" panose="02020603050405020304" pitchFamily="18" charset="0"/>
                <a:cs typeface="Times New Roman" panose="02020603050405020304" pitchFamily="18" charset="0"/>
              </a:rPr>
              <a:t>шифрования члена ГЭК, записанный </a:t>
            </a:r>
            <a:r>
              <a:rPr lang="ru-RU" b="1" dirty="0" smtClean="0">
                <a:solidFill>
                  <a:schemeClr val="tx2">
                    <a:lumMod val="50000"/>
                  </a:schemeClr>
                </a:solidFill>
                <a:latin typeface="Times New Roman" panose="02020603050405020304" pitchFamily="18" charset="0"/>
                <a:cs typeface="Times New Roman" panose="02020603050405020304" pitchFamily="18" charset="0"/>
              </a:rPr>
              <a:t/>
            </a:r>
            <a:br>
              <a:rPr lang="ru-RU" b="1" dirty="0" smtClean="0">
                <a:solidFill>
                  <a:schemeClr val="tx2">
                    <a:lumMod val="50000"/>
                  </a:schemeClr>
                </a:solidFill>
                <a:latin typeface="Times New Roman" panose="02020603050405020304" pitchFamily="18" charset="0"/>
                <a:cs typeface="Times New Roman" panose="02020603050405020304" pitchFamily="18" charset="0"/>
              </a:rPr>
            </a:br>
            <a:r>
              <a:rPr lang="ru-RU" b="1" dirty="0" smtClean="0">
                <a:solidFill>
                  <a:schemeClr val="tx2">
                    <a:lumMod val="50000"/>
                  </a:schemeClr>
                </a:solidFill>
                <a:latin typeface="Times New Roman" panose="02020603050405020304" pitchFamily="18" charset="0"/>
                <a:cs typeface="Times New Roman" panose="02020603050405020304" pitchFamily="18" charset="0"/>
              </a:rPr>
              <a:t>на </a:t>
            </a:r>
            <a:r>
              <a:rPr lang="ru-RU" b="1" dirty="0">
                <a:solidFill>
                  <a:schemeClr val="tx2">
                    <a:lumMod val="50000"/>
                  </a:schemeClr>
                </a:solidFill>
                <a:latin typeface="Times New Roman" panose="02020603050405020304" pitchFamily="18" charset="0"/>
                <a:cs typeface="Times New Roman" panose="02020603050405020304" pitchFamily="18" charset="0"/>
              </a:rPr>
              <a:t>защищенном внешнем носителе-</a:t>
            </a:r>
            <a:r>
              <a:rPr lang="ru-RU" b="1" dirty="0" err="1">
                <a:solidFill>
                  <a:schemeClr val="tx2">
                    <a:lumMod val="50000"/>
                  </a:schemeClr>
                </a:solidFill>
                <a:latin typeface="Times New Roman" panose="02020603050405020304" pitchFamily="18" charset="0"/>
                <a:cs typeface="Times New Roman" panose="02020603050405020304" pitchFamily="18" charset="0"/>
              </a:rPr>
              <a:t>токене</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79039" y="3744542"/>
            <a:ext cx="6041573" cy="1082408"/>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lIns="101124" tIns="50562" rIns="101124" bIns="50562" rtlCol="0" anchor="ctr"/>
          <a:lstStyle/>
          <a:p>
            <a:pPr algn="ctr">
              <a:spcBef>
                <a:spcPts val="553"/>
              </a:spcBef>
            </a:pPr>
            <a:r>
              <a:rPr lang="ru-RU" sz="2219" b="1" dirty="0">
                <a:solidFill>
                  <a:srgbClr val="FF0000"/>
                </a:solidFill>
                <a:latin typeface="Times New Roman" panose="02020603050405020304" pitchFamily="18" charset="0"/>
                <a:cs typeface="Times New Roman" panose="02020603050405020304" pitchFamily="18" charset="0"/>
              </a:rPr>
              <a:t>Не позднее 7.30</a:t>
            </a:r>
          </a:p>
          <a:p>
            <a:pPr algn="ctr">
              <a:spcAft>
                <a:spcPts val="1106"/>
              </a:spcAft>
            </a:pPr>
            <a:r>
              <a:rPr lang="ru-RU" b="1" dirty="0" smtClean="0">
                <a:solidFill>
                  <a:schemeClr val="tx2">
                    <a:lumMod val="50000"/>
                  </a:schemeClr>
                </a:solidFill>
                <a:latin typeface="Times New Roman" panose="02020603050405020304" pitchFamily="18" charset="0"/>
                <a:cs typeface="Times New Roman" panose="02020603050405020304" pitchFamily="18" charset="0"/>
              </a:rPr>
              <a:t>передать упаковочные материалы руководителю ППЭ</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6132" y="3846993"/>
            <a:ext cx="1137057" cy="1185234"/>
          </a:xfrm>
          <a:prstGeom prst="rect">
            <a:avLst/>
          </a:prstGeom>
          <a:ln>
            <a:noFill/>
          </a:ln>
          <a:effectLst>
            <a:softEdge rad="112500"/>
          </a:effectLst>
        </p:spPr>
      </p:pic>
      <p:pic>
        <p:nvPicPr>
          <p:cNvPr id="1026" name="Picture 2" descr="http://fastcredito.com/wp-content/uploads/2014/01/Fotolia_51353903_X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6131" y="1304643"/>
            <a:ext cx="1041182" cy="104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6986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B788668-3972-4A9F-A7AB-FE46831E99A7}" type="slidenum">
              <a:rPr lang="ru-RU" smtClean="0"/>
              <a:pPr>
                <a:defRPr/>
              </a:pPr>
              <a:t>23</a:t>
            </a:fld>
            <a:endParaRPr lang="ru-RU" dirty="0"/>
          </a:p>
        </p:txBody>
      </p:sp>
      <p:sp>
        <p:nvSpPr>
          <p:cNvPr id="7" name="Заголовок 6"/>
          <p:cNvSpPr>
            <a:spLocks noGrp="1"/>
          </p:cNvSpPr>
          <p:nvPr>
            <p:ph type="title"/>
          </p:nvPr>
        </p:nvSpPr>
        <p:spPr>
          <a:xfrm>
            <a:off x="457200" y="1064140"/>
            <a:ext cx="8229600" cy="400110"/>
          </a:xfrm>
          <a:prstGeom prst="rect">
            <a:avLst/>
          </a:prstGeom>
        </p:spPr>
        <p:txBody>
          <a:bodyPr wrap="square">
            <a:spAutoFit/>
          </a:bodyPr>
          <a:lstStyle/>
          <a:p>
            <a:pPr>
              <a:defRPr/>
            </a:pPr>
            <a:r>
              <a:rPr lang="ru-RU" sz="2000" b="1" cap="all" dirty="0" smtClean="0">
                <a:solidFill>
                  <a:srgbClr val="C00000"/>
                </a:solidFill>
                <a:latin typeface="Cambria" panose="02040503050406030204" pitchFamily="18" charset="0"/>
              </a:rPr>
              <a:t>ПОЛУЧЕНИЕ ЭМ в день проведения </a:t>
            </a:r>
            <a:r>
              <a:rPr lang="ru-RU" sz="2000" b="1" cap="all" dirty="0" err="1" smtClean="0">
                <a:solidFill>
                  <a:srgbClr val="C00000"/>
                </a:solidFill>
                <a:latin typeface="Cambria" panose="02040503050406030204" pitchFamily="18" charset="0"/>
              </a:rPr>
              <a:t>егэ</a:t>
            </a:r>
            <a:endParaRPr lang="ru-RU" sz="2000" b="1" cap="all" dirty="0">
              <a:solidFill>
                <a:srgbClr val="C00000"/>
              </a:solidFill>
              <a:latin typeface="Cambria" pitchFamily="18" charset="0"/>
            </a:endParaRPr>
          </a:p>
        </p:txBody>
      </p:sp>
      <p:sp>
        <p:nvSpPr>
          <p:cNvPr id="8" name="Прямоугольник 7"/>
          <p:cNvSpPr/>
          <p:nvPr/>
        </p:nvSpPr>
        <p:spPr>
          <a:xfrm>
            <a:off x="3202692" y="1844823"/>
            <a:ext cx="2016224" cy="1077032"/>
          </a:xfrm>
          <a:prstGeom prst="rect">
            <a:avLst/>
          </a:prstGeom>
          <a:solidFill>
            <a:schemeClr val="bg1"/>
          </a:solidFill>
          <a:ln w="19050">
            <a:solidFill>
              <a:srgbClr val="C0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smtClean="0">
                <a:solidFill>
                  <a:srgbClr val="C00000"/>
                </a:solidFill>
                <a:latin typeface="Cambria" panose="02040503050406030204" pitchFamily="18" charset="0"/>
              </a:rPr>
              <a:t>ЧЛЕН ГЭК</a:t>
            </a:r>
            <a:br>
              <a:rPr lang="ru-RU" b="1" dirty="0" smtClean="0">
                <a:solidFill>
                  <a:srgbClr val="C00000"/>
                </a:solidFill>
                <a:latin typeface="Cambria" panose="02040503050406030204" pitchFamily="18" charset="0"/>
              </a:rPr>
            </a:br>
            <a:r>
              <a:rPr lang="ru-RU" b="1" dirty="0" smtClean="0">
                <a:solidFill>
                  <a:srgbClr val="C00000"/>
                </a:solidFill>
                <a:latin typeface="Cambria" panose="02040503050406030204" pitchFamily="18" charset="0"/>
              </a:rPr>
              <a:t>В ППЭ</a:t>
            </a:r>
            <a:endParaRPr lang="ru-RU" b="1" dirty="0">
              <a:solidFill>
                <a:srgbClr val="C00000"/>
              </a:solidFill>
              <a:latin typeface="Cambria" panose="02040503050406030204" pitchFamily="18" charset="0"/>
            </a:endParaRPr>
          </a:p>
        </p:txBody>
      </p:sp>
      <p:sp>
        <p:nvSpPr>
          <p:cNvPr id="9" name="Прямоугольник 8"/>
          <p:cNvSpPr/>
          <p:nvPr/>
        </p:nvSpPr>
        <p:spPr>
          <a:xfrm>
            <a:off x="683568" y="1844824"/>
            <a:ext cx="2081071" cy="1077031"/>
          </a:xfrm>
          <a:prstGeom prst="rect">
            <a:avLst/>
          </a:prstGeom>
          <a:solidFill>
            <a:schemeClr val="bg1"/>
          </a:solidFill>
          <a:ln w="19050">
            <a:solidFill>
              <a:srgbClr val="496DA7"/>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smtClean="0">
                <a:solidFill>
                  <a:srgbClr val="496DA7"/>
                </a:solidFill>
                <a:latin typeface="Cambria" panose="02040503050406030204" pitchFamily="18" charset="0"/>
              </a:rPr>
              <a:t>ЧЛЕН ГЭК </a:t>
            </a:r>
          </a:p>
          <a:p>
            <a:pPr algn="ctr"/>
            <a:r>
              <a:rPr lang="ru-RU" b="1" dirty="0" smtClean="0">
                <a:solidFill>
                  <a:srgbClr val="496DA7"/>
                </a:solidFill>
                <a:latin typeface="Cambria" panose="02040503050406030204" pitchFamily="18" charset="0"/>
              </a:rPr>
              <a:t>В ППОИ</a:t>
            </a:r>
            <a:endParaRPr lang="ru-RU" b="1" dirty="0">
              <a:solidFill>
                <a:srgbClr val="496DA7"/>
              </a:solidFill>
              <a:latin typeface="Cambria" panose="02040503050406030204" pitchFamily="18" charset="0"/>
            </a:endParaRPr>
          </a:p>
        </p:txBody>
      </p:sp>
      <p:sp>
        <p:nvSpPr>
          <p:cNvPr id="10" name="Объект 9"/>
          <p:cNvSpPr>
            <a:spLocks noGrp="1"/>
          </p:cNvSpPr>
          <p:nvPr>
            <p:ph idx="1"/>
          </p:nvPr>
        </p:nvSpPr>
        <p:spPr>
          <a:xfrm>
            <a:off x="5652120" y="1844824"/>
            <a:ext cx="2242592" cy="1077031"/>
          </a:xfrm>
          <a:prstGeom prst="rect">
            <a:avLst/>
          </a:prstGeom>
          <a:solidFill>
            <a:schemeClr val="bg1"/>
          </a:solidFill>
          <a:ln w="19050">
            <a:solidFill>
              <a:srgbClr val="496DA7"/>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ru-RU" sz="1800" b="1" dirty="0">
                <a:solidFill>
                  <a:srgbClr val="496DA7"/>
                </a:solidFill>
                <a:latin typeface="Cambria" panose="02040503050406030204" pitchFamily="18" charset="0"/>
              </a:rPr>
              <a:t>РУКОВОДИТЕЛЬ ППЭ</a:t>
            </a:r>
          </a:p>
        </p:txBody>
      </p:sp>
      <p:sp>
        <p:nvSpPr>
          <p:cNvPr id="11" name="Штриховая стрелка вправо 10"/>
          <p:cNvSpPr/>
          <p:nvPr/>
        </p:nvSpPr>
        <p:spPr>
          <a:xfrm>
            <a:off x="5137351" y="2204863"/>
            <a:ext cx="596335" cy="529689"/>
          </a:xfrm>
          <a:prstGeom prst="stripedRightArrow">
            <a:avLst>
              <a:gd name="adj1" fmla="val 64471"/>
              <a:gd name="adj2" fmla="val 50000"/>
            </a:avLst>
          </a:prstGeom>
          <a:gradFill>
            <a:gsLst>
              <a:gs pos="0">
                <a:srgbClr val="496DA7">
                  <a:alpha val="0"/>
                </a:srgbClr>
              </a:gs>
              <a:gs pos="100000">
                <a:srgbClr val="496DA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Штриховая стрелка вправо 11"/>
          <p:cNvSpPr/>
          <p:nvPr/>
        </p:nvSpPr>
        <p:spPr>
          <a:xfrm>
            <a:off x="2683074" y="2204864"/>
            <a:ext cx="596335" cy="529689"/>
          </a:xfrm>
          <a:prstGeom prst="stripedRightArrow">
            <a:avLst>
              <a:gd name="adj1" fmla="val 64471"/>
              <a:gd name="adj2" fmla="val 50000"/>
            </a:avLst>
          </a:prstGeom>
          <a:gradFill>
            <a:gsLst>
              <a:gs pos="0">
                <a:srgbClr val="496DA7">
                  <a:alpha val="0"/>
                </a:srgbClr>
              </a:gs>
              <a:gs pos="100000">
                <a:srgbClr val="496DA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object 3"/>
          <p:cNvSpPr/>
          <p:nvPr/>
        </p:nvSpPr>
        <p:spPr>
          <a:xfrm rot="16200000">
            <a:off x="1605517" y="2886843"/>
            <a:ext cx="1631376" cy="2592288"/>
          </a:xfrm>
          <a:prstGeom prst="rect">
            <a:avLst/>
          </a:prstGeom>
          <a:blipFill>
            <a:blip r:embed="rId2"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pPr>
            <a:endParaRPr dirty="0" smtClean="0">
              <a:solidFill>
                <a:prstClr val="black"/>
              </a:solidFill>
              <a:latin typeface="Cambria" panose="02040503050406030204" pitchFamily="18" charset="0"/>
            </a:endParaRPr>
          </a:p>
        </p:txBody>
      </p:sp>
      <p:sp>
        <p:nvSpPr>
          <p:cNvPr id="14" name="object 3"/>
          <p:cNvSpPr/>
          <p:nvPr/>
        </p:nvSpPr>
        <p:spPr>
          <a:xfrm rot="16200000">
            <a:off x="1757917" y="3039243"/>
            <a:ext cx="1631376" cy="2592288"/>
          </a:xfrm>
          <a:prstGeom prst="rect">
            <a:avLst/>
          </a:prstGeom>
          <a:blipFill>
            <a:blip r:embed="rId2"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pPr>
            <a:endParaRPr dirty="0" smtClean="0">
              <a:solidFill>
                <a:prstClr val="black"/>
              </a:solidFill>
              <a:latin typeface="Cambria" panose="02040503050406030204" pitchFamily="18" charset="0"/>
            </a:endParaRPr>
          </a:p>
        </p:txBody>
      </p:sp>
      <p:sp>
        <p:nvSpPr>
          <p:cNvPr id="15" name="object 3"/>
          <p:cNvSpPr/>
          <p:nvPr/>
        </p:nvSpPr>
        <p:spPr>
          <a:xfrm rot="16200000">
            <a:off x="1867386" y="3166624"/>
            <a:ext cx="1631376" cy="2592288"/>
          </a:xfrm>
          <a:prstGeom prst="rect">
            <a:avLst/>
          </a:prstGeom>
          <a:blipFill>
            <a:blip r:embed="rId2" cstate="print"/>
            <a:stretch>
              <a:fillRect/>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pPr>
            <a:endParaRPr dirty="0" smtClean="0">
              <a:solidFill>
                <a:prstClr val="black"/>
              </a:solidFill>
              <a:latin typeface="Cambria" panose="02040503050406030204" pitchFamily="18" charset="0"/>
            </a:endParaRPr>
          </a:p>
        </p:txBody>
      </p:sp>
      <p:pic>
        <p:nvPicPr>
          <p:cNvPr id="16" name="Рисунок 15"/>
          <p:cNvPicPr>
            <a:picLocks noChangeAspect="1"/>
          </p:cNvPicPr>
          <p:nvPr/>
        </p:nvPicPr>
        <p:blipFill rotWithShape="1">
          <a:blip r:embed="rId3" cstate="print">
            <a:extLst>
              <a:ext uri="{28A0092B-C50C-407E-A947-70E740481C1C}">
                <a14:useLocalDpi xmlns:a14="http://schemas.microsoft.com/office/drawing/2010/main" val="0"/>
              </a:ext>
            </a:extLst>
          </a:blip>
          <a:srcRect l="18500" t="3801" r="18500" b="2750"/>
          <a:stretch/>
        </p:blipFill>
        <p:spPr>
          <a:xfrm>
            <a:off x="4628642" y="3754964"/>
            <a:ext cx="1872208" cy="2777108"/>
          </a:xfrm>
          <a:prstGeom prst="rect">
            <a:avLst/>
          </a:prstGeom>
        </p:spPr>
      </p:pic>
      <p:sp>
        <p:nvSpPr>
          <p:cNvPr id="17" name="Прямоугольник 16"/>
          <p:cNvSpPr/>
          <p:nvPr/>
        </p:nvSpPr>
        <p:spPr>
          <a:xfrm>
            <a:off x="6372200" y="3128894"/>
            <a:ext cx="2232249" cy="781609"/>
          </a:xfrm>
          <a:prstGeom prst="rect">
            <a:avLst/>
          </a:prstGeom>
          <a:solidFill>
            <a:schemeClr val="bg1">
              <a:lumMod val="95000"/>
              <a:alpha val="0"/>
            </a:schemeClr>
          </a:solidFill>
          <a:ln w="25400">
            <a:noFill/>
            <a:prstDash val="solid"/>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200" b="1" cap="all" dirty="0" smtClean="0">
                <a:solidFill>
                  <a:srgbClr val="700000"/>
                </a:solidFill>
                <a:latin typeface="Cambria" panose="02040503050406030204" pitchFamily="18" charset="0"/>
              </a:rPr>
              <a:t>Не позднее, чем</a:t>
            </a:r>
            <a:br>
              <a:rPr lang="ru-RU" sz="1200" b="1" cap="all" dirty="0" smtClean="0">
                <a:solidFill>
                  <a:srgbClr val="700000"/>
                </a:solidFill>
                <a:latin typeface="Cambria" panose="02040503050406030204" pitchFamily="18" charset="0"/>
              </a:rPr>
            </a:br>
            <a:r>
              <a:rPr lang="ru-RU" sz="1200" b="1" cap="all" dirty="0" smtClean="0">
                <a:solidFill>
                  <a:srgbClr val="FF0000"/>
                </a:solidFill>
                <a:latin typeface="Cambria" panose="02040503050406030204" pitchFamily="18" charset="0"/>
              </a:rPr>
              <a:t>в 7.30</a:t>
            </a:r>
            <a:endParaRPr lang="ru-RU" sz="1200" b="1" cap="all" dirty="0">
              <a:solidFill>
                <a:srgbClr val="C00000"/>
              </a:solidFill>
              <a:latin typeface="Cambria" panose="02040503050406030204" pitchFamily="18" charset="0"/>
            </a:endParaRPr>
          </a:p>
        </p:txBody>
      </p:sp>
      <p:sp>
        <p:nvSpPr>
          <p:cNvPr id="18" name="TextBox 17"/>
          <p:cNvSpPr txBox="1"/>
          <p:nvPr/>
        </p:nvSpPr>
        <p:spPr>
          <a:xfrm>
            <a:off x="251520" y="5400734"/>
            <a:ext cx="3727699" cy="646331"/>
          </a:xfrm>
          <a:prstGeom prst="rect">
            <a:avLst/>
          </a:prstGeom>
          <a:noFill/>
          <a:ln>
            <a:solidFill>
              <a:schemeClr val="tx1"/>
            </a:solidFill>
          </a:ln>
        </p:spPr>
        <p:txBody>
          <a:bodyPr wrap="square" rtlCol="0">
            <a:spAutoFit/>
          </a:bodyPr>
          <a:lstStyle/>
          <a:p>
            <a:pPr algn="ctr"/>
            <a:r>
              <a:rPr lang="ru-RU" b="1" dirty="0" smtClean="0">
                <a:solidFill>
                  <a:srgbClr val="012F4B"/>
                </a:solidFill>
                <a:latin typeface="Times New Roman" panose="02020603050405020304" pitchFamily="18" charset="0"/>
                <a:cs typeface="Times New Roman" panose="02020603050405020304" pitchFamily="18" charset="0"/>
              </a:rPr>
              <a:t>кол-во аудиторий подготовки + (кол-во аудиторий проведения) </a:t>
            </a:r>
            <a:r>
              <a:rPr lang="ru-RU" b="1" dirty="0" smtClean="0">
                <a:solidFill>
                  <a:srgbClr val="C00000"/>
                </a:solidFill>
                <a:latin typeface="Times New Roman" panose="02020603050405020304" pitchFamily="18" charset="0"/>
                <a:cs typeface="Times New Roman" panose="02020603050405020304" pitchFamily="18" charset="0"/>
              </a:rPr>
              <a:t>х2</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940152" y="5367702"/>
            <a:ext cx="2872662" cy="369332"/>
          </a:xfrm>
          <a:prstGeom prst="rect">
            <a:avLst/>
          </a:prstGeom>
          <a:noFill/>
          <a:ln>
            <a:solidFill>
              <a:schemeClr val="tx1"/>
            </a:solidFill>
          </a:ln>
        </p:spPr>
        <p:txBody>
          <a:bodyPr wrap="square" rtlCol="0">
            <a:spAutoFit/>
          </a:bodyPr>
          <a:lstStyle/>
          <a:p>
            <a:pPr algn="ctr"/>
            <a:r>
              <a:rPr lang="ru-RU" b="1" dirty="0" smtClean="0">
                <a:solidFill>
                  <a:srgbClr val="012F4B"/>
                </a:solidFill>
                <a:latin typeface="Times New Roman" panose="02020603050405020304" pitchFamily="18" charset="0"/>
                <a:cs typeface="Times New Roman" panose="02020603050405020304" pitchFamily="18" charset="0"/>
              </a:rPr>
              <a:t>Для пакета руководителя</a:t>
            </a:r>
            <a:endParaRPr lang="ru-RU" b="1" dirty="0">
              <a:solidFill>
                <a:srgbClr val="012F4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7256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B788668-3972-4A9F-A7AB-FE46831E99A7}" type="slidenum">
              <a:rPr lang="ru-RU" smtClean="0"/>
              <a:pPr>
                <a:defRPr/>
              </a:pPr>
              <a:t>24</a:t>
            </a:fld>
            <a:endParaRPr lang="ru-RU"/>
          </a:p>
        </p:txBody>
      </p:sp>
      <p:sp>
        <p:nvSpPr>
          <p:cNvPr id="7" name="Заголовок 6"/>
          <p:cNvSpPr>
            <a:spLocks noGrp="1"/>
          </p:cNvSpPr>
          <p:nvPr>
            <p:ph type="title"/>
          </p:nvPr>
        </p:nvSpPr>
        <p:spPr>
          <a:xfrm>
            <a:off x="457200" y="1064140"/>
            <a:ext cx="8229600" cy="400110"/>
          </a:xfrm>
          <a:prstGeom prst="rect">
            <a:avLst/>
          </a:prstGeom>
        </p:spPr>
        <p:txBody>
          <a:bodyPr wrap="square">
            <a:spAutoFit/>
          </a:bodyPr>
          <a:lstStyle/>
          <a:p>
            <a:pPr>
              <a:defRPr/>
            </a:pPr>
            <a:r>
              <a:rPr lang="ru-RU" sz="2000" b="1" cap="all" dirty="0" smtClean="0">
                <a:solidFill>
                  <a:srgbClr val="C00000"/>
                </a:solidFill>
                <a:latin typeface="Cambria" panose="02040503050406030204" pitchFamily="18" charset="0"/>
              </a:rPr>
              <a:t>ПОЛУЧЕНИЕ ЭМ в день проведения </a:t>
            </a:r>
            <a:r>
              <a:rPr lang="ru-RU" sz="2000" b="1" cap="all" dirty="0" err="1" smtClean="0">
                <a:solidFill>
                  <a:srgbClr val="C00000"/>
                </a:solidFill>
                <a:latin typeface="Cambria" panose="02040503050406030204" pitchFamily="18" charset="0"/>
              </a:rPr>
              <a:t>егэ</a:t>
            </a:r>
            <a:endParaRPr lang="ru-RU" sz="2000" b="1" cap="all" dirty="0">
              <a:solidFill>
                <a:srgbClr val="C00000"/>
              </a:solidFill>
              <a:latin typeface="Cambria" pitchFamily="18" charset="0"/>
            </a:endParaRPr>
          </a:p>
        </p:txBody>
      </p:sp>
      <p:sp>
        <p:nvSpPr>
          <p:cNvPr id="10" name="Объект 9"/>
          <p:cNvSpPr>
            <a:spLocks noGrp="1"/>
          </p:cNvSpPr>
          <p:nvPr>
            <p:ph idx="1"/>
          </p:nvPr>
        </p:nvSpPr>
        <p:spPr>
          <a:xfrm>
            <a:off x="5254348" y="1869757"/>
            <a:ext cx="2242592" cy="1077031"/>
          </a:xfrm>
          <a:prstGeom prst="rect">
            <a:avLst/>
          </a:prstGeom>
          <a:solidFill>
            <a:schemeClr val="bg1"/>
          </a:solidFill>
          <a:ln w="19050">
            <a:solidFill>
              <a:srgbClr val="496DA7"/>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ru-RU" sz="1800" b="1" dirty="0">
                <a:solidFill>
                  <a:srgbClr val="496DA7"/>
                </a:solidFill>
                <a:latin typeface="Cambria" panose="02040503050406030204" pitchFamily="18" charset="0"/>
              </a:rPr>
              <a:t>РУКОВОДИТЕЛЬ ППЭ</a:t>
            </a:r>
          </a:p>
        </p:txBody>
      </p:sp>
      <p:sp>
        <p:nvSpPr>
          <p:cNvPr id="12" name="Штриховая стрелка вправо 11"/>
          <p:cNvSpPr/>
          <p:nvPr/>
        </p:nvSpPr>
        <p:spPr>
          <a:xfrm>
            <a:off x="3779912" y="2143427"/>
            <a:ext cx="596335" cy="529689"/>
          </a:xfrm>
          <a:prstGeom prst="stripedRightArrow">
            <a:avLst>
              <a:gd name="adj1" fmla="val 64471"/>
              <a:gd name="adj2" fmla="val 50000"/>
            </a:avLst>
          </a:prstGeom>
          <a:gradFill>
            <a:gsLst>
              <a:gs pos="0">
                <a:srgbClr val="496DA7">
                  <a:alpha val="0"/>
                </a:srgbClr>
              </a:gs>
              <a:gs pos="100000">
                <a:srgbClr val="496DA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23529" y="3537780"/>
            <a:ext cx="3384376" cy="1547404"/>
          </a:xfrm>
          <a:prstGeom prst="rect">
            <a:avLst/>
          </a:prstGeom>
          <a:solidFill>
            <a:schemeClr val="bg1">
              <a:lumMod val="95000"/>
              <a:alpha val="0"/>
            </a:schemeClr>
          </a:solidFill>
          <a:ln w="25400">
            <a:noFill/>
            <a:prstDash val="solid"/>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200" b="1" cap="all" dirty="0" smtClean="0">
                <a:solidFill>
                  <a:srgbClr val="700000"/>
                </a:solidFill>
                <a:latin typeface="Cambria" panose="02040503050406030204" pitchFamily="18" charset="0"/>
              </a:rPr>
              <a:t>Архив с Пакетом руководителя доступен за день до экзамена</a:t>
            </a:r>
            <a:endParaRPr lang="ru-RU" sz="1200" b="1" cap="all" dirty="0">
              <a:solidFill>
                <a:srgbClr val="700000"/>
              </a:solidFill>
              <a:latin typeface="Cambria" panose="02040503050406030204" pitchFamily="18" charset="0"/>
            </a:endParaRPr>
          </a:p>
          <a:p>
            <a:pPr algn="ctr"/>
            <a:endParaRPr lang="ru-RU" sz="1200" b="1" cap="all" dirty="0" smtClean="0">
              <a:solidFill>
                <a:srgbClr val="700000"/>
              </a:solidFill>
              <a:latin typeface="Cambria" panose="02040503050406030204" pitchFamily="18" charset="0"/>
            </a:endParaRPr>
          </a:p>
          <a:p>
            <a:pPr algn="ctr"/>
            <a:r>
              <a:rPr lang="ru-RU" sz="1200" b="1" cap="all" dirty="0" smtClean="0">
                <a:solidFill>
                  <a:srgbClr val="700000"/>
                </a:solidFill>
                <a:latin typeface="Cambria" panose="02040503050406030204" pitchFamily="18" charset="0"/>
              </a:rPr>
              <a:t>Не позднее, чем</a:t>
            </a:r>
            <a:br>
              <a:rPr lang="ru-RU" sz="1200" b="1" cap="all" dirty="0" smtClean="0">
                <a:solidFill>
                  <a:srgbClr val="700000"/>
                </a:solidFill>
                <a:latin typeface="Cambria" panose="02040503050406030204" pitchFamily="18" charset="0"/>
              </a:rPr>
            </a:br>
            <a:r>
              <a:rPr lang="ru-RU" sz="1200" b="1" cap="all" dirty="0" smtClean="0">
                <a:solidFill>
                  <a:srgbClr val="FF0000"/>
                </a:solidFill>
                <a:latin typeface="Cambria" panose="02040503050406030204" pitchFamily="18" charset="0"/>
              </a:rPr>
              <a:t>в 7.30</a:t>
            </a:r>
          </a:p>
          <a:p>
            <a:pPr algn="ctr"/>
            <a:r>
              <a:rPr lang="ru-RU" sz="1200" b="1" cap="all" dirty="0" smtClean="0">
                <a:solidFill>
                  <a:srgbClr val="700000"/>
                </a:solidFill>
                <a:latin typeface="Cambria" panose="02040503050406030204" pitchFamily="18" charset="0"/>
              </a:rPr>
              <a:t>ТС Получает </a:t>
            </a:r>
            <a:r>
              <a:rPr lang="ru-RU" sz="1200" b="1" cap="all" dirty="0">
                <a:solidFill>
                  <a:srgbClr val="700000"/>
                </a:solidFill>
                <a:latin typeface="Cambria" panose="02040503050406030204" pitchFamily="18" charset="0"/>
              </a:rPr>
              <a:t>пароль</a:t>
            </a:r>
          </a:p>
          <a:p>
            <a:pPr algn="ctr"/>
            <a:r>
              <a:rPr lang="ru-RU" sz="1200" b="1" cap="all" dirty="0">
                <a:solidFill>
                  <a:srgbClr val="700000"/>
                </a:solidFill>
                <a:latin typeface="Cambria" panose="02040503050406030204" pitchFamily="18" charset="0"/>
              </a:rPr>
              <a:t>Распечатывает Пакет </a:t>
            </a:r>
            <a:r>
              <a:rPr lang="ru-RU" sz="1200" b="1" cap="all" dirty="0" smtClean="0">
                <a:solidFill>
                  <a:srgbClr val="700000"/>
                </a:solidFill>
                <a:latin typeface="Cambria" panose="02040503050406030204" pitchFamily="18" charset="0"/>
              </a:rPr>
              <a:t>руководителя</a:t>
            </a:r>
            <a:endParaRPr lang="ru-RU" sz="1200" b="1" cap="all" dirty="0">
              <a:solidFill>
                <a:srgbClr val="700000"/>
              </a:solidFill>
              <a:latin typeface="Cambria" panose="02040503050406030204" pitchFamily="18" charset="0"/>
            </a:endParaRPr>
          </a:p>
        </p:txBody>
      </p:sp>
      <p:sp>
        <p:nvSpPr>
          <p:cNvPr id="18" name="Прямоугольник 17"/>
          <p:cNvSpPr/>
          <p:nvPr/>
        </p:nvSpPr>
        <p:spPr>
          <a:xfrm>
            <a:off x="1115616" y="1870388"/>
            <a:ext cx="2016224" cy="1076400"/>
          </a:xfrm>
          <a:prstGeom prst="rect">
            <a:avLst/>
          </a:prstGeom>
          <a:solidFill>
            <a:schemeClr val="bg1"/>
          </a:solidFill>
          <a:ln w="19050">
            <a:solidFill>
              <a:srgbClr val="496DA7"/>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smtClean="0">
                <a:solidFill>
                  <a:srgbClr val="496DA7"/>
                </a:solidFill>
                <a:latin typeface="Cambria" panose="02040503050406030204" pitchFamily="18" charset="0"/>
              </a:rPr>
              <a:t>ТЕХНИЧЕСКИЙ СПЕЦИАЛИСТ</a:t>
            </a:r>
            <a:endParaRPr lang="ru-RU" b="1" dirty="0">
              <a:solidFill>
                <a:srgbClr val="496DA7"/>
              </a:solidFill>
              <a:latin typeface="Cambria" panose="02040503050406030204" pitchFamily="18" charset="0"/>
            </a:endParaRPr>
          </a:p>
        </p:txBody>
      </p:sp>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2995" y="3717032"/>
            <a:ext cx="2273553" cy="1966833"/>
          </a:xfrm>
          <a:prstGeom prst="rect">
            <a:avLst/>
          </a:prstGeom>
        </p:spPr>
      </p:pic>
    </p:spTree>
    <p:extLst>
      <p:ext uri="{BB962C8B-B14F-4D97-AF65-F5344CB8AC3E}">
        <p14:creationId xmlns:p14="http://schemas.microsoft.com/office/powerpoint/2010/main" val="2408684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810332" y="1318589"/>
            <a:ext cx="6026157" cy="609734"/>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lIns="101124" tIns="50562" rIns="101124" bIns="50562" rtlCol="0" anchor="ctr"/>
          <a:lstStyle/>
          <a:p>
            <a:pPr algn="ctr">
              <a:spcBef>
                <a:spcPts val="553"/>
              </a:spcBef>
            </a:pPr>
            <a:r>
              <a:rPr lang="ru-RU"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Не позднее 7.30</a:t>
            </a:r>
          </a:p>
          <a:p>
            <a:pPr algn="ctr">
              <a:spcAft>
                <a:spcPts val="1106"/>
              </a:spcAft>
            </a:pPr>
            <a:r>
              <a:rPr lang="ru-RU" b="1"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получить </a:t>
            </a:r>
            <a:r>
              <a:rPr lang="ru-RU" b="1" dirty="0" smtClean="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упаковочные материалы </a:t>
            </a:r>
            <a:r>
              <a:rPr lang="ru-RU" b="1"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от члена ГЭК</a:t>
            </a:r>
          </a:p>
        </p:txBody>
      </p:sp>
      <p:sp>
        <p:nvSpPr>
          <p:cNvPr id="13" name="Прямоугольник 12"/>
          <p:cNvSpPr/>
          <p:nvPr/>
        </p:nvSpPr>
        <p:spPr>
          <a:xfrm>
            <a:off x="1043608" y="852077"/>
            <a:ext cx="6624736" cy="449950"/>
          </a:xfrm>
          <a:prstGeom prst="rect">
            <a:avLst/>
          </a:prstGeom>
        </p:spPr>
        <p:txBody>
          <a:bodyPr lIns="101124" tIns="50562" rIns="101124" bIns="50562"/>
          <a:lstStyle/>
          <a:p>
            <a:pPr algn="ctr">
              <a:spcBef>
                <a:spcPct val="0"/>
              </a:spcBef>
            </a:pPr>
            <a:r>
              <a:rPr lang="ru-RU" sz="2000" b="1" cap="all" dirty="0">
                <a:solidFill>
                  <a:srgbClr val="C00000"/>
                </a:solidFill>
                <a:latin typeface="Cambria" panose="02040503050406030204" pitchFamily="18" charset="0"/>
                <a:ea typeface="+mj-ea"/>
                <a:cs typeface="+mj-cs"/>
              </a:rPr>
              <a:t>Действия руководителя ППЭ в день экзамена </a:t>
            </a:r>
          </a:p>
        </p:txBody>
      </p:sp>
      <p:sp>
        <p:nvSpPr>
          <p:cNvPr id="3" name="Номер слайда 2"/>
          <p:cNvSpPr>
            <a:spLocks noGrp="1"/>
          </p:cNvSpPr>
          <p:nvPr>
            <p:ph type="sldNum" sz="quarter" idx="4294967295"/>
          </p:nvPr>
        </p:nvSpPr>
        <p:spPr>
          <a:xfrm>
            <a:off x="7010220" y="6270578"/>
            <a:ext cx="2133781" cy="354124"/>
          </a:xfrm>
        </p:spPr>
        <p:txBody>
          <a:bodyPr/>
          <a:lstStyle/>
          <a:p>
            <a:fld id="{C4258EBA-BF76-4BD2-B386-1E39067478A0}" type="slidenum">
              <a:rPr lang="ru-RU" smtClean="0"/>
              <a:pPr/>
              <a:t>25</a:t>
            </a:fld>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935" y="1302027"/>
            <a:ext cx="1564581" cy="1482799"/>
          </a:xfrm>
          <a:prstGeom prst="rect">
            <a:avLst/>
          </a:prstGeom>
          <a:ln>
            <a:noFill/>
          </a:ln>
          <a:effectLst>
            <a:softEdge rad="112500"/>
          </a:effectLst>
        </p:spPr>
      </p:pic>
      <p:sp>
        <p:nvSpPr>
          <p:cNvPr id="4" name="Прямоугольник 3"/>
          <p:cNvSpPr/>
          <p:nvPr/>
        </p:nvSpPr>
        <p:spPr>
          <a:xfrm>
            <a:off x="2810331" y="2157397"/>
            <a:ext cx="6026157" cy="933108"/>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square" lIns="101124" tIns="50562" rIns="101124" bIns="50562">
            <a:spAutoFit/>
          </a:bodyPr>
          <a:lstStyle/>
          <a:p>
            <a:pPr marL="386266" algn="just"/>
            <a:r>
              <a:rPr lang="ru-RU" b="1"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Прикрепить организаторов вне аудитории к аудиториям проведения и выдать форму ППЭ-05-04-У</a:t>
            </a:r>
          </a:p>
        </p:txBody>
      </p:sp>
      <p:pic>
        <p:nvPicPr>
          <p:cNvPr id="6" name="Рисунок 5"/>
          <p:cNvPicPr>
            <a:picLocks noChangeAspect="1"/>
          </p:cNvPicPr>
          <p:nvPr/>
        </p:nvPicPr>
        <p:blipFill rotWithShape="1">
          <a:blip r:embed="rId3"/>
          <a:srcRect l="4326" t="29000" r="64174" b="24800"/>
          <a:stretch/>
        </p:blipFill>
        <p:spPr>
          <a:xfrm>
            <a:off x="827584" y="3068960"/>
            <a:ext cx="4464496" cy="3683209"/>
          </a:xfrm>
          <a:prstGeom prst="rect">
            <a:avLst/>
          </a:prstGeom>
        </p:spPr>
      </p:pic>
    </p:spTree>
    <p:extLst>
      <p:ext uri="{BB962C8B-B14F-4D97-AF65-F5344CB8AC3E}">
        <p14:creationId xmlns:p14="http://schemas.microsoft.com/office/powerpoint/2010/main" val="225884001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879475"/>
            <a:ext cx="9144000" cy="400110"/>
          </a:xfrm>
          <a:prstGeom prst="rect">
            <a:avLst/>
          </a:prstGeom>
        </p:spPr>
        <p:txBody>
          <a:bodyPr>
            <a:spAutoFit/>
          </a:bodyPr>
          <a:lstStyle/>
          <a:p>
            <a:pPr fontAlgn="auto">
              <a:spcBef>
                <a:spcPts val="0"/>
              </a:spcBef>
              <a:spcAft>
                <a:spcPts val="0"/>
              </a:spcAft>
              <a:defRPr/>
            </a:pPr>
            <a:r>
              <a:rPr lang="ru-RU" sz="2000" b="1" cap="all" dirty="0">
                <a:solidFill>
                  <a:srgbClr val="C00000"/>
                </a:solidFill>
                <a:latin typeface="Cambria" panose="02040503050406030204" pitchFamily="18" charset="0"/>
                <a:cs typeface="+mn-cs"/>
              </a:rPr>
              <a:t>Подготовительные мероприятия в день экзамена</a:t>
            </a:r>
            <a:endParaRPr lang="ru-RU" sz="2000" b="1" cap="all" dirty="0">
              <a:solidFill>
                <a:srgbClr val="C00000"/>
              </a:solidFill>
              <a:latin typeface="Cambria" pitchFamily="18" charset="0"/>
              <a:ea typeface="+mj-ea"/>
              <a:cs typeface="+mj-cs"/>
            </a:endParaRPr>
          </a:p>
        </p:txBody>
      </p:sp>
      <p:sp>
        <p:nvSpPr>
          <p:cNvPr id="51" name="Прямоугольник 50"/>
          <p:cNvSpPr/>
          <p:nvPr/>
        </p:nvSpPr>
        <p:spPr>
          <a:xfrm>
            <a:off x="467544" y="2277269"/>
            <a:ext cx="8380412" cy="1583780"/>
          </a:xfrm>
          <a:prstGeom prst="rect">
            <a:avLst/>
          </a:prstGeom>
          <a:solidFill>
            <a:schemeClr val="bg1">
              <a:lumMod val="95000"/>
              <a:alpha val="0"/>
            </a:schemeClr>
          </a:solidFill>
          <a:ln w="19050">
            <a:noFill/>
            <a:prstDash val="solid"/>
          </a:ln>
          <a:effectLst/>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ru-RU" sz="1800" b="1" dirty="0">
                <a:solidFill>
                  <a:srgbClr val="496DA7"/>
                </a:solidFill>
                <a:latin typeface="Cambria" panose="02040503050406030204" pitchFamily="18" charset="0"/>
              </a:rPr>
              <a:t>Выдать ответственным организаторам в аудиториях </a:t>
            </a:r>
            <a:r>
              <a:rPr lang="ru-RU" sz="1800" b="1" dirty="0" smtClean="0">
                <a:solidFill>
                  <a:srgbClr val="496DA7"/>
                </a:solidFill>
                <a:latin typeface="Cambria" panose="02040503050406030204" pitchFamily="18" charset="0"/>
              </a:rPr>
              <a:t>ПРОВЕДЕНИЯ </a:t>
            </a:r>
          </a:p>
          <a:p>
            <a:pPr marL="285750" indent="-285750" fontAlgn="auto">
              <a:spcBef>
                <a:spcPts val="0"/>
              </a:spcBef>
              <a:spcAft>
                <a:spcPts val="0"/>
              </a:spcAft>
              <a:buFont typeface="Arial" panose="020B0604020202020204" pitchFamily="34" charset="0"/>
              <a:buChar char="•"/>
              <a:defRPr/>
            </a:pPr>
            <a:r>
              <a:rPr lang="ru-RU" b="1" dirty="0">
                <a:solidFill>
                  <a:srgbClr val="496DA7"/>
                </a:solidFill>
                <a:latin typeface="Cambria" panose="02040503050406030204" pitchFamily="18" charset="0"/>
              </a:rPr>
              <a:t>ф</a:t>
            </a:r>
            <a:r>
              <a:rPr lang="ru-RU" sz="1800" b="1" dirty="0" smtClean="0">
                <a:solidFill>
                  <a:srgbClr val="496DA7"/>
                </a:solidFill>
                <a:latin typeface="Cambria" panose="02040503050406030204" pitchFamily="18" charset="0"/>
              </a:rPr>
              <a:t>ормы </a:t>
            </a:r>
            <a:r>
              <a:rPr lang="ru-RU" sz="1800" b="1" dirty="0" smtClean="0">
                <a:solidFill>
                  <a:srgbClr val="C00000"/>
                </a:solidFill>
                <a:latin typeface="Cambria" panose="02040503050406030204" pitchFamily="18" charset="0"/>
              </a:rPr>
              <a:t>ППЭ-05-03-У</a:t>
            </a:r>
            <a:r>
              <a:rPr lang="ru-RU" b="1" dirty="0" smtClean="0">
                <a:solidFill>
                  <a:srgbClr val="496DA7"/>
                </a:solidFill>
                <a:latin typeface="Cambria" panose="02040503050406030204" pitchFamily="18" charset="0"/>
              </a:rPr>
              <a:t>, </a:t>
            </a:r>
            <a:r>
              <a:rPr lang="ru-RU" b="1" dirty="0">
                <a:solidFill>
                  <a:srgbClr val="C00000"/>
                </a:solidFill>
                <a:latin typeface="Cambria" panose="02040503050406030204" pitchFamily="18" charset="0"/>
              </a:rPr>
              <a:t>ППЭ-12-04МАШ</a:t>
            </a:r>
          </a:p>
          <a:p>
            <a:pPr marL="285750" indent="-285750" fontAlgn="auto">
              <a:spcBef>
                <a:spcPts val="0"/>
              </a:spcBef>
              <a:spcAft>
                <a:spcPts val="0"/>
              </a:spcAft>
              <a:buFont typeface="Arial" panose="020B0604020202020204" pitchFamily="34" charset="0"/>
              <a:buChar char="•"/>
              <a:defRPr/>
            </a:pPr>
            <a:r>
              <a:rPr lang="ru-RU" sz="1800" b="1" dirty="0" smtClean="0">
                <a:solidFill>
                  <a:srgbClr val="496DA7"/>
                </a:solidFill>
                <a:latin typeface="Cambria" panose="02040503050406030204" pitchFamily="18" charset="0"/>
              </a:rPr>
              <a:t>ВДП для упаковки  БР</a:t>
            </a:r>
          </a:p>
          <a:p>
            <a:pPr marL="285750" indent="-285750" fontAlgn="auto">
              <a:spcBef>
                <a:spcPts val="0"/>
              </a:spcBef>
              <a:spcAft>
                <a:spcPts val="0"/>
              </a:spcAft>
              <a:buFont typeface="Arial" panose="020B0604020202020204" pitchFamily="34" charset="0"/>
              <a:buChar char="•"/>
              <a:defRPr/>
            </a:pPr>
            <a:r>
              <a:rPr lang="ru-RU" b="1" dirty="0" smtClean="0">
                <a:solidFill>
                  <a:srgbClr val="496DA7"/>
                </a:solidFill>
                <a:latin typeface="Cambria" panose="02040503050406030204" pitchFamily="18" charset="0"/>
              </a:rPr>
              <a:t>код активации (руководитель получает код от технического специалиста </a:t>
            </a:r>
            <a:r>
              <a:rPr lang="ru-RU" b="1" dirty="0" smtClean="0">
                <a:solidFill>
                  <a:srgbClr val="FF0000"/>
                </a:solidFill>
                <a:latin typeface="Cambria" panose="02040503050406030204" pitchFamily="18" charset="0"/>
              </a:rPr>
              <a:t>в день проведения контроля технической готовности</a:t>
            </a:r>
            <a:r>
              <a:rPr lang="ru-RU" b="1" dirty="0" smtClean="0">
                <a:solidFill>
                  <a:srgbClr val="496DA7"/>
                </a:solidFill>
                <a:latin typeface="Cambria" panose="02040503050406030204" pitchFamily="18" charset="0"/>
              </a:rPr>
              <a:t>)</a:t>
            </a:r>
          </a:p>
          <a:p>
            <a:pPr marL="285750" indent="-285750" fontAlgn="auto">
              <a:spcBef>
                <a:spcPts val="0"/>
              </a:spcBef>
              <a:spcAft>
                <a:spcPts val="0"/>
              </a:spcAft>
              <a:buFont typeface="Arial" panose="020B0604020202020204" pitchFamily="34" charset="0"/>
              <a:buChar char="•"/>
              <a:defRPr/>
            </a:pPr>
            <a:r>
              <a:rPr lang="ru-RU" b="1" dirty="0" smtClean="0">
                <a:solidFill>
                  <a:srgbClr val="496DA7"/>
                </a:solidFill>
                <a:latin typeface="Cambria" panose="02040503050406030204" pitchFamily="18" charset="0"/>
              </a:rPr>
              <a:t>инструкцию </a:t>
            </a:r>
            <a:r>
              <a:rPr lang="ru-RU" b="1" dirty="0">
                <a:solidFill>
                  <a:srgbClr val="496DA7"/>
                </a:solidFill>
                <a:latin typeface="Cambria" panose="02040503050406030204" pitchFamily="18" charset="0"/>
              </a:rPr>
              <a:t>для участников по использованию ПО </a:t>
            </a:r>
          </a:p>
          <a:p>
            <a:pPr fontAlgn="auto">
              <a:spcBef>
                <a:spcPts val="0"/>
              </a:spcBef>
              <a:spcAft>
                <a:spcPts val="0"/>
              </a:spcAft>
              <a:defRPr/>
            </a:pPr>
            <a:endParaRPr lang="ru-RU" sz="1800" b="1" dirty="0">
              <a:solidFill>
                <a:srgbClr val="C00000"/>
              </a:solidFill>
              <a:latin typeface="Cambria" panose="02040503050406030204" pitchFamily="18" charset="0"/>
            </a:endParaRPr>
          </a:p>
        </p:txBody>
      </p:sp>
      <p:sp>
        <p:nvSpPr>
          <p:cNvPr id="13" name="Прямоугольник 12"/>
          <p:cNvSpPr/>
          <p:nvPr/>
        </p:nvSpPr>
        <p:spPr>
          <a:xfrm>
            <a:off x="0" y="1480227"/>
            <a:ext cx="9144000" cy="684212"/>
          </a:xfrm>
          <a:prstGeom prst="rect">
            <a:avLst/>
          </a:prstGeom>
          <a:solidFill>
            <a:schemeClr val="bg1">
              <a:lumMod val="95000"/>
              <a:alpha val="0"/>
            </a:schemeClr>
          </a:solidFill>
          <a:ln w="25400">
            <a:noFill/>
            <a:prstDash val="solid"/>
          </a:ln>
          <a:effectLst/>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ru-RU" b="1" cap="all" dirty="0">
                <a:solidFill>
                  <a:srgbClr val="700000"/>
                </a:solidFill>
                <a:latin typeface="Cambria" panose="02040503050406030204" pitchFamily="18" charset="0"/>
              </a:rPr>
              <a:t>Действия руководителя </a:t>
            </a:r>
            <a:r>
              <a:rPr lang="ru-RU" b="1" cap="all" dirty="0" smtClean="0">
                <a:solidFill>
                  <a:srgbClr val="700000"/>
                </a:solidFill>
                <a:latin typeface="Cambria" panose="02040503050406030204" pitchFamily="18" charset="0"/>
              </a:rPr>
              <a:t>ППЭ</a:t>
            </a:r>
            <a:endParaRPr lang="ru-RU" b="1" cap="all" dirty="0">
              <a:solidFill>
                <a:srgbClr val="C00000"/>
              </a:solidFill>
              <a:latin typeface="Cambria" panose="02040503050406030204" pitchFamily="18" charset="0"/>
            </a:endParaRPr>
          </a:p>
        </p:txBody>
      </p:sp>
      <p:sp>
        <p:nvSpPr>
          <p:cNvPr id="113679" name="Номер слайда 1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E178D06-DBC1-4796-8DA3-FB89AEC8F03C}" type="slidenum">
              <a:rPr lang="ru-RU" sz="1200">
                <a:solidFill>
                  <a:srgbClr val="898989"/>
                </a:solidFill>
                <a:latin typeface="Calibri" pitchFamily="34" charset="0"/>
              </a:rPr>
              <a:pPr algn="r"/>
              <a:t>26</a:t>
            </a:fld>
            <a:endParaRPr lang="ru-RU" sz="1200">
              <a:solidFill>
                <a:srgbClr val="898989"/>
              </a:solidFill>
              <a:latin typeface="Calibri" pitchFamily="34" charset="0"/>
            </a:endParaRPr>
          </a:p>
        </p:txBody>
      </p:sp>
      <p:sp>
        <p:nvSpPr>
          <p:cNvPr id="6" name="Прямоугольник 5"/>
          <p:cNvSpPr/>
          <p:nvPr/>
        </p:nvSpPr>
        <p:spPr>
          <a:xfrm>
            <a:off x="381794" y="4221088"/>
            <a:ext cx="8380412" cy="1871812"/>
          </a:xfrm>
          <a:prstGeom prst="rect">
            <a:avLst/>
          </a:prstGeom>
          <a:solidFill>
            <a:schemeClr val="bg1">
              <a:lumMod val="95000"/>
              <a:alpha val="0"/>
            </a:schemeClr>
          </a:solidFill>
          <a:ln w="19050">
            <a:noFill/>
            <a:prstDash val="solid"/>
          </a:ln>
          <a:effectLst/>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ru-RU" sz="1800" b="1" dirty="0">
                <a:solidFill>
                  <a:srgbClr val="496DA7"/>
                </a:solidFill>
                <a:latin typeface="Cambria" panose="02040503050406030204" pitchFamily="18" charset="0"/>
              </a:rPr>
              <a:t>Выдать ответственным организаторам в аудиториях </a:t>
            </a:r>
            <a:r>
              <a:rPr lang="ru-RU" sz="1800" b="1" dirty="0" smtClean="0">
                <a:solidFill>
                  <a:srgbClr val="496DA7"/>
                </a:solidFill>
                <a:latin typeface="Cambria" panose="02040503050406030204" pitchFamily="18" charset="0"/>
              </a:rPr>
              <a:t>ПОДГОТОВКИ </a:t>
            </a:r>
          </a:p>
          <a:p>
            <a:pPr marL="285750" indent="-285750" fontAlgn="auto">
              <a:spcBef>
                <a:spcPts val="0"/>
              </a:spcBef>
              <a:spcAft>
                <a:spcPts val="0"/>
              </a:spcAft>
              <a:buFont typeface="Arial" panose="020B0604020202020204" pitchFamily="34" charset="0"/>
              <a:buChar char="•"/>
              <a:defRPr/>
            </a:pPr>
            <a:r>
              <a:rPr lang="ru-RU" b="1" dirty="0">
                <a:solidFill>
                  <a:srgbClr val="496DA7"/>
                </a:solidFill>
                <a:latin typeface="Cambria" panose="02040503050406030204" pitchFamily="18" charset="0"/>
              </a:rPr>
              <a:t>ф</a:t>
            </a:r>
            <a:r>
              <a:rPr lang="ru-RU" sz="1800" b="1" dirty="0" smtClean="0">
                <a:solidFill>
                  <a:srgbClr val="496DA7"/>
                </a:solidFill>
                <a:latin typeface="Cambria" panose="02040503050406030204" pitchFamily="18" charset="0"/>
              </a:rPr>
              <a:t>ормы </a:t>
            </a:r>
            <a:r>
              <a:rPr lang="ru-RU" b="1" dirty="0">
                <a:solidFill>
                  <a:srgbClr val="C00000"/>
                </a:solidFill>
                <a:latin typeface="Cambria" panose="02040503050406030204" pitchFamily="18" charset="0"/>
              </a:rPr>
              <a:t>ППЭ-05-02-У, </a:t>
            </a:r>
            <a:r>
              <a:rPr lang="ru-RU" b="1" dirty="0" smtClean="0">
                <a:solidFill>
                  <a:srgbClr val="C00000"/>
                </a:solidFill>
                <a:latin typeface="Cambria" panose="02040503050406030204" pitchFamily="18" charset="0"/>
              </a:rPr>
              <a:t>ППЭ-12-02, ППЭ-12-04МАШ</a:t>
            </a:r>
            <a:endParaRPr lang="ru-RU" b="1" dirty="0">
              <a:solidFill>
                <a:srgbClr val="C00000"/>
              </a:solidFill>
              <a:latin typeface="Cambria" panose="02040503050406030204" pitchFamily="18" charset="0"/>
            </a:endParaRPr>
          </a:p>
          <a:p>
            <a:pPr marL="285750" indent="-285750" fontAlgn="auto">
              <a:spcBef>
                <a:spcPts val="0"/>
              </a:spcBef>
              <a:spcAft>
                <a:spcPts val="0"/>
              </a:spcAft>
              <a:buFont typeface="Arial" panose="020B0604020202020204" pitchFamily="34" charset="0"/>
              <a:buChar char="•"/>
              <a:defRPr/>
            </a:pPr>
            <a:r>
              <a:rPr lang="ru-RU" sz="1800" b="1" dirty="0" smtClean="0">
                <a:solidFill>
                  <a:srgbClr val="496DA7"/>
                </a:solidFill>
                <a:latin typeface="Cambria" panose="02040503050406030204" pitchFamily="18" charset="0"/>
              </a:rPr>
              <a:t>ВДП для упаковки  испорченных и бракованных бланков регистрации</a:t>
            </a:r>
          </a:p>
          <a:p>
            <a:pPr marL="285750" indent="-285750" fontAlgn="auto">
              <a:spcBef>
                <a:spcPts val="0"/>
              </a:spcBef>
              <a:spcAft>
                <a:spcPts val="0"/>
              </a:spcAft>
              <a:buFont typeface="Arial" panose="020B0604020202020204" pitchFamily="34" charset="0"/>
              <a:buChar char="•"/>
              <a:defRPr/>
            </a:pPr>
            <a:r>
              <a:rPr lang="ru-RU" b="1" dirty="0">
                <a:solidFill>
                  <a:srgbClr val="496DA7"/>
                </a:solidFill>
                <a:latin typeface="Cambria" panose="02040503050406030204" pitchFamily="18" charset="0"/>
              </a:rPr>
              <a:t>инструкции для участников по использованию ПО </a:t>
            </a:r>
            <a:endParaRPr lang="ru-RU" b="1" dirty="0" smtClean="0">
              <a:solidFill>
                <a:srgbClr val="496DA7"/>
              </a:solidFill>
              <a:latin typeface="Cambria" panose="02040503050406030204" pitchFamily="18" charset="0"/>
            </a:endParaRPr>
          </a:p>
          <a:p>
            <a:pPr marL="285750" indent="-285750" fontAlgn="auto">
              <a:spcBef>
                <a:spcPts val="0"/>
              </a:spcBef>
              <a:spcAft>
                <a:spcPts val="0"/>
              </a:spcAft>
              <a:buFont typeface="Arial" panose="020B0604020202020204" pitchFamily="34" charset="0"/>
              <a:buChar char="•"/>
              <a:defRPr/>
            </a:pPr>
            <a:endParaRPr lang="ru-RU" b="1" dirty="0" smtClean="0">
              <a:solidFill>
                <a:srgbClr val="496DA7"/>
              </a:solidFill>
              <a:latin typeface="Cambria" panose="02040503050406030204" pitchFamily="18" charset="0"/>
            </a:endParaRPr>
          </a:p>
          <a:p>
            <a:pPr marL="285750" indent="-285750" fontAlgn="auto">
              <a:spcBef>
                <a:spcPts val="0"/>
              </a:spcBef>
              <a:spcAft>
                <a:spcPts val="0"/>
              </a:spcAft>
              <a:buFont typeface="Arial" panose="020B0604020202020204" pitchFamily="34" charset="0"/>
              <a:buChar char="•"/>
              <a:defRPr/>
            </a:pPr>
            <a:r>
              <a:rPr lang="ru-RU" b="1" dirty="0" smtClean="0">
                <a:solidFill>
                  <a:srgbClr val="496DA7"/>
                </a:solidFill>
                <a:latin typeface="Cambria" panose="02040503050406030204" pitchFamily="18" charset="0"/>
              </a:rPr>
              <a:t>материалы </a:t>
            </a:r>
            <a:r>
              <a:rPr lang="ru-RU" b="1" dirty="0">
                <a:solidFill>
                  <a:srgbClr val="496DA7"/>
                </a:solidFill>
                <a:latin typeface="Cambria" panose="02040503050406030204" pitchFamily="18" charset="0"/>
              </a:rPr>
              <a:t>на языке проводимого экзамена</a:t>
            </a:r>
          </a:p>
        </p:txBody>
      </p:sp>
    </p:spTree>
    <p:extLst>
      <p:ext uri="{BB962C8B-B14F-4D97-AF65-F5344CB8AC3E}">
        <p14:creationId xmlns:p14="http://schemas.microsoft.com/office/powerpoint/2010/main" val="2075874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descr="C:\Users\esafronov\Desktop\ser.jpg"/>
          <p:cNvPicPr>
            <a:picLocks noChangeAspect="1" noChangeArrowheads="1"/>
          </p:cNvPicPr>
          <p:nvPr/>
        </p:nvPicPr>
        <p:blipFill>
          <a:blip r:embed="rId2">
            <a:lum bright="-30000"/>
          </a:blip>
          <a:srcRect/>
          <a:stretch>
            <a:fillRect/>
          </a:stretch>
        </p:blipFill>
        <p:spPr bwMode="auto">
          <a:xfrm>
            <a:off x="107950" y="6559550"/>
            <a:ext cx="2671763" cy="182563"/>
          </a:xfrm>
          <a:prstGeom prst="rect">
            <a:avLst/>
          </a:prstGeom>
          <a:noFill/>
          <a:ln w="9525">
            <a:noFill/>
            <a:miter lim="800000"/>
            <a:headEnd/>
            <a:tailEnd/>
          </a:ln>
        </p:spPr>
      </p:pic>
      <p:pic>
        <p:nvPicPr>
          <p:cNvPr id="119811" name="Picture 5" descr="C:\Users\esafronov\Desktop\pol.jpg"/>
          <p:cNvPicPr>
            <a:picLocks noChangeAspect="1" noChangeArrowheads="1"/>
          </p:cNvPicPr>
          <p:nvPr/>
        </p:nvPicPr>
        <p:blipFill>
          <a:blip r:embed="rId3"/>
          <a:srcRect/>
          <a:stretch>
            <a:fillRect/>
          </a:stretch>
        </p:blipFill>
        <p:spPr bwMode="auto">
          <a:xfrm>
            <a:off x="2771775" y="6559550"/>
            <a:ext cx="6264275" cy="182563"/>
          </a:xfrm>
          <a:prstGeom prst="rect">
            <a:avLst/>
          </a:prstGeom>
          <a:noFill/>
          <a:ln w="9525">
            <a:noFill/>
            <a:miter lim="800000"/>
            <a:headEnd/>
            <a:tailEnd/>
          </a:ln>
        </p:spPr>
      </p:pic>
      <p:graphicFrame>
        <p:nvGraphicFramePr>
          <p:cNvPr id="10" name="Содержимое 3"/>
          <p:cNvGraphicFramePr>
            <a:graphicFrameLocks/>
          </p:cNvGraphicFramePr>
          <p:nvPr>
            <p:extLst/>
          </p:nvPr>
        </p:nvGraphicFramePr>
        <p:xfrm>
          <a:off x="251520" y="495003"/>
          <a:ext cx="8640960" cy="17818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Схема 19"/>
          <p:cNvGraphicFramePr/>
          <p:nvPr>
            <p:extLst>
              <p:ext uri="{D42A27DB-BD31-4B8C-83A1-F6EECF244321}">
                <p14:modId xmlns:p14="http://schemas.microsoft.com/office/powerpoint/2010/main" val="874631123"/>
              </p:ext>
            </p:extLst>
          </p:nvPr>
        </p:nvGraphicFramePr>
        <p:xfrm>
          <a:off x="107503" y="3284984"/>
          <a:ext cx="7209481" cy="32529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1" name="Скругленный прямоугольник 20"/>
          <p:cNvSpPr/>
          <p:nvPr/>
        </p:nvSpPr>
        <p:spPr>
          <a:xfrm>
            <a:off x="7602538" y="3211514"/>
            <a:ext cx="1295400" cy="50323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Cambria" panose="02040503050406030204" pitchFamily="18" charset="0"/>
                <a:ea typeface="Cambria" panose="02040503050406030204" pitchFamily="18" charset="0"/>
                <a:cs typeface="Arial" pitchFamily="34" charset="0"/>
              </a:rPr>
              <a:t>Член ГЭК</a:t>
            </a:r>
          </a:p>
        </p:txBody>
      </p:sp>
      <p:sp>
        <p:nvSpPr>
          <p:cNvPr id="26" name="Скругленный прямоугольник 25"/>
          <p:cNvSpPr/>
          <p:nvPr/>
        </p:nvSpPr>
        <p:spPr>
          <a:xfrm>
            <a:off x="7602538" y="4467225"/>
            <a:ext cx="1295400" cy="503238"/>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Cambria" panose="02040503050406030204" pitchFamily="18" charset="0"/>
                <a:ea typeface="Cambria" panose="02040503050406030204" pitchFamily="18" charset="0"/>
                <a:cs typeface="Arial" pitchFamily="34" charset="0"/>
              </a:rPr>
              <a:t>Технический специалист</a:t>
            </a:r>
          </a:p>
        </p:txBody>
      </p:sp>
      <p:sp>
        <p:nvSpPr>
          <p:cNvPr id="27" name="Скругленный прямоугольник 26"/>
          <p:cNvSpPr/>
          <p:nvPr/>
        </p:nvSpPr>
        <p:spPr>
          <a:xfrm>
            <a:off x="7602538" y="5445125"/>
            <a:ext cx="1295400" cy="50482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Cambria" panose="02040503050406030204" pitchFamily="18" charset="0"/>
                <a:ea typeface="Cambria" panose="02040503050406030204" pitchFamily="18" charset="0"/>
                <a:cs typeface="Arial" pitchFamily="34" charset="0"/>
              </a:rPr>
              <a:t>Член ГЭК</a:t>
            </a:r>
          </a:p>
        </p:txBody>
      </p:sp>
      <p:cxnSp>
        <p:nvCxnSpPr>
          <p:cNvPr id="29" name="Прямая со стрелкой 28"/>
          <p:cNvCxnSpPr/>
          <p:nvPr/>
        </p:nvCxnSpPr>
        <p:spPr>
          <a:xfrm flipH="1">
            <a:off x="7323138" y="3602038"/>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7323138" y="4719638"/>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7323138" y="5697538"/>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7602538" y="3659981"/>
            <a:ext cx="1295400" cy="503238"/>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Cambria" panose="02040503050406030204" pitchFamily="18" charset="0"/>
                <a:ea typeface="Cambria" panose="02040503050406030204" pitchFamily="18" charset="0"/>
                <a:cs typeface="Arial" pitchFamily="34" charset="0"/>
              </a:rPr>
              <a:t>Технический специалист</a:t>
            </a:r>
          </a:p>
        </p:txBody>
      </p:sp>
      <p:sp>
        <p:nvSpPr>
          <p:cNvPr id="17" name="Скругленный прямоугольник 16"/>
          <p:cNvSpPr/>
          <p:nvPr/>
        </p:nvSpPr>
        <p:spPr>
          <a:xfrm>
            <a:off x="7602538" y="5921374"/>
            <a:ext cx="1295400" cy="503238"/>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Cambria" panose="02040503050406030204" pitchFamily="18" charset="0"/>
                <a:ea typeface="Cambria" panose="02040503050406030204" pitchFamily="18" charset="0"/>
                <a:cs typeface="Arial" pitchFamily="34" charset="0"/>
              </a:rPr>
              <a:t>Технический специалист</a:t>
            </a:r>
          </a:p>
        </p:txBody>
      </p:sp>
      <p:sp>
        <p:nvSpPr>
          <p:cNvPr id="15" name="Прямоугольник 14"/>
          <p:cNvSpPr/>
          <p:nvPr/>
        </p:nvSpPr>
        <p:spPr>
          <a:xfrm>
            <a:off x="251520" y="1318587"/>
            <a:ext cx="9144000" cy="400110"/>
          </a:xfrm>
          <a:prstGeom prst="rect">
            <a:avLst/>
          </a:prstGeom>
        </p:spPr>
        <p:txBody>
          <a:bodyPr>
            <a:spAutoFit/>
          </a:bodyPr>
          <a:lstStyle/>
          <a:p>
            <a:pPr fontAlgn="auto">
              <a:spcBef>
                <a:spcPts val="0"/>
              </a:spcBef>
              <a:spcAft>
                <a:spcPts val="0"/>
              </a:spcAft>
              <a:defRPr/>
            </a:pPr>
            <a:r>
              <a:rPr lang="ru-RU" sz="2000" b="1" cap="all" dirty="0">
                <a:solidFill>
                  <a:srgbClr val="C00000"/>
                </a:solidFill>
                <a:latin typeface="Cambria" panose="02040503050406030204" pitchFamily="18" charset="0"/>
                <a:cs typeface="+mn-cs"/>
              </a:rPr>
              <a:t>Подготовительные мероприятия в день экзамена</a:t>
            </a:r>
            <a:endParaRPr lang="ru-RU" sz="2000" b="1" cap="all" dirty="0">
              <a:solidFill>
                <a:srgbClr val="C00000"/>
              </a:solidFill>
              <a:latin typeface="Cambria" pitchFamily="18" charset="0"/>
              <a:ea typeface="+mj-ea"/>
              <a:cs typeface="+mj-cs"/>
            </a:endParaRPr>
          </a:p>
        </p:txBody>
      </p:sp>
    </p:spTree>
    <p:extLst>
      <p:ext uri="{BB962C8B-B14F-4D97-AF65-F5344CB8AC3E}">
        <p14:creationId xmlns:p14="http://schemas.microsoft.com/office/powerpoint/2010/main" val="171699189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rotWithShape="1">
          <a:blip r:embed="rId2"/>
          <a:srcRect r="22137" b="37288"/>
          <a:stretch/>
        </p:blipFill>
        <p:spPr>
          <a:xfrm>
            <a:off x="1115616" y="2132856"/>
            <a:ext cx="6679246" cy="3528392"/>
          </a:xfrm>
          <a:prstGeom prst="rect">
            <a:avLst/>
          </a:prstGeom>
        </p:spPr>
      </p:pic>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28</a:t>
            </a:fld>
            <a:endParaRPr lang="ru-RU"/>
          </a:p>
        </p:txBody>
      </p:sp>
      <p:sp>
        <p:nvSpPr>
          <p:cNvPr id="7" name="TextBox 6"/>
          <p:cNvSpPr txBox="1"/>
          <p:nvPr/>
        </p:nvSpPr>
        <p:spPr>
          <a:xfrm>
            <a:off x="1582542" y="947273"/>
            <a:ext cx="5100947" cy="369332"/>
          </a:xfrm>
          <a:prstGeom prst="rect">
            <a:avLst/>
          </a:prstGeom>
          <a:noFill/>
        </p:spPr>
        <p:txBody>
          <a:bodyPr wrap="none" rtlCol="0">
            <a:spAutoFit/>
          </a:bodyPr>
          <a:lstStyle/>
          <a:p>
            <a:pPr algn="ctr" eaLnBrk="0" hangingPunct="0">
              <a:spcBef>
                <a:spcPts val="600"/>
              </a:spcBef>
            </a:pPr>
            <a:r>
              <a:rPr lang="ru-RU" b="1" dirty="0" smtClean="0">
                <a:solidFill>
                  <a:srgbClr val="0070C0"/>
                </a:solidFill>
                <a:latin typeface="Cambria" pitchFamily="18" charset="0"/>
                <a:cs typeface="Times New Roman" pitchFamily="18" charset="0"/>
              </a:rPr>
              <a:t>Личный кабинет. Получение ключа доступа</a:t>
            </a:r>
            <a:endParaRPr lang="ru-RU" b="1" dirty="0">
              <a:solidFill>
                <a:srgbClr val="0070C0"/>
              </a:solidFill>
              <a:latin typeface="Cambria" pitchFamily="18" charset="0"/>
              <a:cs typeface="Times New Roman" pitchFamily="18" charset="0"/>
            </a:endParaRPr>
          </a:p>
        </p:txBody>
      </p:sp>
      <p:sp>
        <p:nvSpPr>
          <p:cNvPr id="2" name="Овал 1"/>
          <p:cNvSpPr/>
          <p:nvPr/>
        </p:nvSpPr>
        <p:spPr>
          <a:xfrm>
            <a:off x="2483768" y="3897052"/>
            <a:ext cx="2304256" cy="684076"/>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Рисунок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96" y="1700808"/>
            <a:ext cx="1361946" cy="740707"/>
          </a:xfrm>
          <a:prstGeom prst="rect">
            <a:avLst/>
          </a:prstGeom>
        </p:spPr>
      </p:pic>
    </p:spTree>
    <p:extLst>
      <p:ext uri="{BB962C8B-B14F-4D97-AF65-F5344CB8AC3E}">
        <p14:creationId xmlns:p14="http://schemas.microsoft.com/office/powerpoint/2010/main" val="676487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5DEBEC-BB05-4897-A576-E2E3009F8E61}" type="slidenum">
              <a:rPr lang="ru-RU" smtClean="0"/>
              <a:pPr>
                <a:defRPr/>
              </a:pPr>
              <a:t>29</a:t>
            </a:fld>
            <a:endParaRPr lang="ru-RU"/>
          </a:p>
        </p:txBody>
      </p:sp>
      <p:sp>
        <p:nvSpPr>
          <p:cNvPr id="5" name="Заголовок 1"/>
          <p:cNvSpPr txBox="1">
            <a:spLocks/>
          </p:cNvSpPr>
          <p:nvPr/>
        </p:nvSpPr>
        <p:spPr bwMode="auto">
          <a:xfrm>
            <a:off x="341739" y="1454209"/>
            <a:ext cx="6984567" cy="2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cs typeface="Arial" pitchFamily="34" charset="0"/>
              </a:defRPr>
            </a:lvl2pPr>
            <a:lvl3pPr algn="ctr" rtl="0" eaLnBrk="0" fontAlgn="base" hangingPunct="0">
              <a:spcBef>
                <a:spcPct val="0"/>
              </a:spcBef>
              <a:spcAft>
                <a:spcPct val="0"/>
              </a:spcAft>
              <a:defRPr sz="3200">
                <a:solidFill>
                  <a:schemeClr val="tx2"/>
                </a:solidFill>
                <a:latin typeface="Arial" pitchFamily="34" charset="0"/>
                <a:cs typeface="Arial" pitchFamily="34" charset="0"/>
              </a:defRPr>
            </a:lvl3pPr>
            <a:lvl4pPr algn="ctr" rtl="0" eaLnBrk="0" fontAlgn="base" hangingPunct="0">
              <a:spcBef>
                <a:spcPct val="0"/>
              </a:spcBef>
              <a:spcAft>
                <a:spcPct val="0"/>
              </a:spcAft>
              <a:defRPr sz="3200">
                <a:solidFill>
                  <a:schemeClr val="tx2"/>
                </a:solidFill>
                <a:latin typeface="Arial" pitchFamily="34" charset="0"/>
                <a:cs typeface="Arial" pitchFamily="34" charset="0"/>
              </a:defRPr>
            </a:lvl4pPr>
            <a:lvl5pPr algn="ctr" rtl="0" eaLnBrk="0" fontAlgn="base" hangingPunct="0">
              <a:spcBef>
                <a:spcPct val="0"/>
              </a:spcBef>
              <a:spcAft>
                <a:spcPct val="0"/>
              </a:spcAft>
              <a:defRPr sz="3200">
                <a:solidFill>
                  <a:schemeClr val="tx2"/>
                </a:solidFill>
                <a:latin typeface="Arial" pitchFamily="34" charset="0"/>
                <a:cs typeface="Arial" pitchFamily="34" charset="0"/>
              </a:defRPr>
            </a:lvl5pPr>
            <a:lvl6pPr marL="457200" algn="ctr" rtl="0" fontAlgn="base">
              <a:spcBef>
                <a:spcPct val="0"/>
              </a:spcBef>
              <a:spcAft>
                <a:spcPct val="0"/>
              </a:spcAft>
              <a:defRPr sz="3200">
                <a:solidFill>
                  <a:schemeClr val="tx2"/>
                </a:solidFill>
                <a:latin typeface="Arial" pitchFamily="34" charset="0"/>
                <a:cs typeface="Arial" pitchFamily="34" charset="0"/>
              </a:defRPr>
            </a:lvl6pPr>
            <a:lvl7pPr marL="914400" algn="ctr" rtl="0" fontAlgn="base">
              <a:spcBef>
                <a:spcPct val="0"/>
              </a:spcBef>
              <a:spcAft>
                <a:spcPct val="0"/>
              </a:spcAft>
              <a:defRPr sz="3200">
                <a:solidFill>
                  <a:schemeClr val="tx2"/>
                </a:solidFill>
                <a:latin typeface="Arial" pitchFamily="34" charset="0"/>
                <a:cs typeface="Arial" pitchFamily="34" charset="0"/>
              </a:defRPr>
            </a:lvl7pPr>
            <a:lvl8pPr marL="1371600" algn="ctr" rtl="0" fontAlgn="base">
              <a:spcBef>
                <a:spcPct val="0"/>
              </a:spcBef>
              <a:spcAft>
                <a:spcPct val="0"/>
              </a:spcAft>
              <a:defRPr sz="3200">
                <a:solidFill>
                  <a:schemeClr val="tx2"/>
                </a:solidFill>
                <a:latin typeface="Arial" pitchFamily="34" charset="0"/>
                <a:cs typeface="Arial" pitchFamily="34" charset="0"/>
              </a:defRPr>
            </a:lvl8pPr>
            <a:lvl9pPr marL="1828800" algn="ctr" rtl="0" fontAlgn="base">
              <a:spcBef>
                <a:spcPct val="0"/>
              </a:spcBef>
              <a:spcAft>
                <a:spcPct val="0"/>
              </a:spcAft>
              <a:defRPr sz="3200">
                <a:solidFill>
                  <a:schemeClr val="tx2"/>
                </a:solidFill>
                <a:latin typeface="Arial" pitchFamily="34" charset="0"/>
                <a:cs typeface="Arial" pitchFamily="34" charset="0"/>
              </a:defRPr>
            </a:lvl9pPr>
          </a:lstStyle>
          <a:p>
            <a:pPr algn="ctr"/>
            <a:r>
              <a:rPr lang="ru-RU" sz="2000" dirty="0">
                <a:solidFill>
                  <a:srgbClr val="C00000"/>
                </a:solidFill>
                <a:latin typeface="Cambria" panose="02040503050406030204" pitchFamily="18" charset="0"/>
                <a:ea typeface="+mn-ea"/>
                <a:cs typeface="+mn-cs"/>
              </a:rPr>
              <a:t>Проведение экзамена. станция записи</a:t>
            </a:r>
          </a:p>
        </p:txBody>
      </p:sp>
      <p:sp>
        <p:nvSpPr>
          <p:cNvPr id="7" name="Объект 2"/>
          <p:cNvSpPr txBox="1">
            <a:spLocks/>
          </p:cNvSpPr>
          <p:nvPr/>
        </p:nvSpPr>
        <p:spPr bwMode="auto">
          <a:xfrm>
            <a:off x="341739" y="1970838"/>
            <a:ext cx="8658753" cy="3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cs typeface="+mn-cs"/>
              </a:defRPr>
            </a:lvl2pPr>
            <a:lvl3pPr marL="914400" indent="0" algn="l" rtl="0" eaLnBrk="0" fontAlgn="base" hangingPunct="0">
              <a:spcBef>
                <a:spcPct val="20000"/>
              </a:spcBef>
              <a:spcAft>
                <a:spcPct val="0"/>
              </a:spcAft>
              <a:buNone/>
              <a:defRPr sz="1600">
                <a:solidFill>
                  <a:schemeClr val="tx1"/>
                </a:solidFill>
                <a:latin typeface="+mn-lt"/>
                <a:cs typeface="+mn-cs"/>
              </a:defRPr>
            </a:lvl3pPr>
            <a:lvl4pPr marL="1371600" indent="0" algn="l" rtl="0" eaLnBrk="0" fontAlgn="base" hangingPunct="0">
              <a:spcBef>
                <a:spcPct val="20000"/>
              </a:spcBef>
              <a:spcAft>
                <a:spcPct val="0"/>
              </a:spcAft>
              <a:buNone/>
              <a:defRPr sz="1400">
                <a:solidFill>
                  <a:schemeClr val="tx1"/>
                </a:solidFill>
                <a:latin typeface="+mn-lt"/>
                <a:cs typeface="+mn-cs"/>
              </a:defRPr>
            </a:lvl4pPr>
            <a:lvl5pPr marL="1828800" indent="0" algn="l" rtl="0" eaLnBrk="0" fontAlgn="base" hangingPunct="0">
              <a:spcBef>
                <a:spcPct val="20000"/>
              </a:spcBef>
              <a:spcAft>
                <a:spcPct val="0"/>
              </a:spcAft>
              <a:buNone/>
              <a:defRPr sz="1400">
                <a:solidFill>
                  <a:schemeClr val="tx1"/>
                </a:solidFill>
                <a:latin typeface="+mn-lt"/>
                <a:cs typeface="+mn-cs"/>
              </a:defRPr>
            </a:lvl5pPr>
            <a:lvl6pPr marL="2286000" indent="0" algn="l" rtl="0" fontAlgn="base">
              <a:spcBef>
                <a:spcPct val="20000"/>
              </a:spcBef>
              <a:spcAft>
                <a:spcPct val="0"/>
              </a:spcAft>
              <a:buNone/>
              <a:defRPr sz="1400">
                <a:solidFill>
                  <a:schemeClr val="tx1"/>
                </a:solidFill>
                <a:latin typeface="+mn-lt"/>
                <a:cs typeface="+mn-cs"/>
              </a:defRPr>
            </a:lvl6pPr>
            <a:lvl7pPr marL="2743200" indent="0" algn="l" rtl="0" fontAlgn="base">
              <a:spcBef>
                <a:spcPct val="20000"/>
              </a:spcBef>
              <a:spcAft>
                <a:spcPct val="0"/>
              </a:spcAft>
              <a:buNone/>
              <a:defRPr sz="1400">
                <a:solidFill>
                  <a:schemeClr val="tx1"/>
                </a:solidFill>
                <a:latin typeface="+mn-lt"/>
                <a:cs typeface="+mn-cs"/>
              </a:defRPr>
            </a:lvl7pPr>
            <a:lvl8pPr marL="3200400" indent="0" algn="l" rtl="0" fontAlgn="base">
              <a:spcBef>
                <a:spcPct val="20000"/>
              </a:spcBef>
              <a:spcAft>
                <a:spcPct val="0"/>
              </a:spcAft>
              <a:buNone/>
              <a:defRPr sz="1400">
                <a:solidFill>
                  <a:schemeClr val="tx1"/>
                </a:solidFill>
                <a:latin typeface="+mn-lt"/>
                <a:cs typeface="+mn-cs"/>
              </a:defRPr>
            </a:lvl8pPr>
            <a:lvl9pPr marL="3657600" indent="0" algn="l" rtl="0" fontAlgn="base">
              <a:spcBef>
                <a:spcPct val="20000"/>
              </a:spcBef>
              <a:spcAft>
                <a:spcPct val="0"/>
              </a:spcAft>
              <a:buNone/>
              <a:defRPr sz="1400">
                <a:solidFill>
                  <a:schemeClr val="tx1"/>
                </a:solidFill>
                <a:latin typeface="+mn-lt"/>
                <a:cs typeface="+mn-cs"/>
              </a:defRPr>
            </a:lvl9pPr>
          </a:lstStyle>
          <a:p>
            <a:endParaRPr lang="ru-RU" sz="1500" dirty="0"/>
          </a:p>
        </p:txBody>
      </p:sp>
      <p:pic>
        <p:nvPicPr>
          <p:cNvPr id="3" name="Рисунок 2"/>
          <p:cNvPicPr>
            <a:picLocks noChangeAspect="1"/>
          </p:cNvPicPr>
          <p:nvPr/>
        </p:nvPicPr>
        <p:blipFill>
          <a:blip r:embed="rId2"/>
          <a:stretch>
            <a:fillRect/>
          </a:stretch>
        </p:blipFill>
        <p:spPr>
          <a:xfrm>
            <a:off x="683568" y="2181192"/>
            <a:ext cx="7050416" cy="3585248"/>
          </a:xfrm>
          <a:prstGeom prst="rect">
            <a:avLst/>
          </a:prstGeom>
        </p:spPr>
      </p:pic>
    </p:spTree>
    <p:extLst>
      <p:ext uri="{BB962C8B-B14F-4D97-AF65-F5344CB8AC3E}">
        <p14:creationId xmlns:p14="http://schemas.microsoft.com/office/powerpoint/2010/main" val="3865900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r>
              <a:rPr lang="ru-RU" sz="1800" b="1" dirty="0">
                <a:solidFill>
                  <a:srgbClr val="005E9E"/>
                </a:solidFill>
                <a:latin typeface="Cambria" pitchFamily="18" charset="0"/>
                <a:cs typeface="Times New Roman" pitchFamily="18" charset="0"/>
              </a:rPr>
              <a:t>Количество членов ГЭК, назначенных в ППЭ, определяется из расчета 1 член ГЭК на </a:t>
            </a:r>
            <a:r>
              <a:rPr lang="ru-RU" sz="1800" b="1" dirty="0" smtClean="0">
                <a:solidFill>
                  <a:srgbClr val="005E9E"/>
                </a:solidFill>
                <a:latin typeface="Cambria" pitchFamily="18" charset="0"/>
                <a:cs typeface="Times New Roman" pitchFamily="18" charset="0"/>
              </a:rPr>
              <a:t>2 </a:t>
            </a:r>
            <a:r>
              <a:rPr lang="ru-RU" sz="1800" b="1" dirty="0">
                <a:solidFill>
                  <a:srgbClr val="005E9E"/>
                </a:solidFill>
                <a:latin typeface="Cambria" pitchFamily="18" charset="0"/>
                <a:cs typeface="Times New Roman" pitchFamily="18" charset="0"/>
              </a:rPr>
              <a:t>аудитории по 3-4 рабочих места, 1 член ГЭК на </a:t>
            </a:r>
            <a:r>
              <a:rPr lang="ru-RU" sz="1800" b="1" dirty="0" smtClean="0">
                <a:solidFill>
                  <a:srgbClr val="005E9E"/>
                </a:solidFill>
                <a:latin typeface="Cambria" pitchFamily="18" charset="0"/>
                <a:cs typeface="Times New Roman" pitchFamily="18" charset="0"/>
              </a:rPr>
              <a:t>4 </a:t>
            </a:r>
            <a:r>
              <a:rPr lang="ru-RU" sz="1800" b="1" dirty="0">
                <a:solidFill>
                  <a:srgbClr val="005E9E"/>
                </a:solidFill>
                <a:latin typeface="Cambria" pitchFamily="18" charset="0"/>
                <a:cs typeface="Times New Roman" pitchFamily="18" charset="0"/>
              </a:rPr>
              <a:t>аудиторий по 2 рабочих места, 1 член ГЭК на </a:t>
            </a:r>
            <a:r>
              <a:rPr lang="ru-RU" sz="1800" b="1" dirty="0" smtClean="0">
                <a:solidFill>
                  <a:srgbClr val="005E9E"/>
                </a:solidFill>
                <a:latin typeface="Cambria" pitchFamily="18" charset="0"/>
                <a:cs typeface="Times New Roman" pitchFamily="18" charset="0"/>
              </a:rPr>
              <a:t>6 </a:t>
            </a:r>
            <a:r>
              <a:rPr lang="ru-RU" sz="1800" b="1" dirty="0">
                <a:solidFill>
                  <a:srgbClr val="005E9E"/>
                </a:solidFill>
                <a:latin typeface="Cambria" pitchFamily="18" charset="0"/>
                <a:cs typeface="Times New Roman" pitchFamily="18" charset="0"/>
              </a:rPr>
              <a:t>аудиторий по 1 рабочему месту, но не менее двух членов ГЭК на ППЭ.</a:t>
            </a:r>
          </a:p>
          <a:p>
            <a:r>
              <a:rPr lang="ru-RU" sz="1800" b="1" dirty="0">
                <a:solidFill>
                  <a:srgbClr val="005E9E"/>
                </a:solidFill>
                <a:latin typeface="Cambria" pitchFamily="18" charset="0"/>
                <a:cs typeface="Times New Roman" pitchFamily="18" charset="0"/>
              </a:rPr>
              <a:t>Количество технических специалистов в день проведения экзамена, назначенных в ППЭ, определяется из расчета один технический специалист на </a:t>
            </a:r>
            <a:r>
              <a:rPr lang="ru-RU" sz="1800" b="1" dirty="0" smtClean="0">
                <a:solidFill>
                  <a:srgbClr val="005E9E"/>
                </a:solidFill>
                <a:latin typeface="Cambria" pitchFamily="18" charset="0"/>
                <a:cs typeface="Times New Roman" pitchFamily="18" charset="0"/>
              </a:rPr>
              <a:t>2 </a:t>
            </a:r>
            <a:r>
              <a:rPr lang="ru-RU" sz="1800" b="1" dirty="0">
                <a:solidFill>
                  <a:srgbClr val="005E9E"/>
                </a:solidFill>
                <a:latin typeface="Cambria" pitchFamily="18" charset="0"/>
                <a:cs typeface="Times New Roman" pitchFamily="18" charset="0"/>
              </a:rPr>
              <a:t>аудитории по 3-4 рабочих места, один технический специалист на </a:t>
            </a:r>
            <a:r>
              <a:rPr lang="ru-RU" sz="1800" b="1" dirty="0" smtClean="0">
                <a:solidFill>
                  <a:srgbClr val="005E9E"/>
                </a:solidFill>
                <a:latin typeface="Cambria" pitchFamily="18" charset="0"/>
                <a:cs typeface="Times New Roman" pitchFamily="18" charset="0"/>
              </a:rPr>
              <a:t>4 </a:t>
            </a:r>
            <a:r>
              <a:rPr lang="ru-RU" sz="1800" b="1" dirty="0">
                <a:solidFill>
                  <a:srgbClr val="005E9E"/>
                </a:solidFill>
                <a:latin typeface="Cambria" pitchFamily="18" charset="0"/>
                <a:cs typeface="Times New Roman" pitchFamily="18" charset="0"/>
              </a:rPr>
              <a:t>аудиторий по 2 рабочих места, один технический специалист на </a:t>
            </a:r>
            <a:r>
              <a:rPr lang="ru-RU" sz="1800" b="1" dirty="0" smtClean="0">
                <a:solidFill>
                  <a:srgbClr val="005E9E"/>
                </a:solidFill>
                <a:latin typeface="Cambria" pitchFamily="18" charset="0"/>
                <a:cs typeface="Times New Roman" pitchFamily="18" charset="0"/>
              </a:rPr>
              <a:t>6 </a:t>
            </a:r>
            <a:r>
              <a:rPr lang="ru-RU" sz="1800" b="1" dirty="0">
                <a:solidFill>
                  <a:srgbClr val="005E9E"/>
                </a:solidFill>
                <a:latin typeface="Cambria" pitchFamily="18" charset="0"/>
                <a:cs typeface="Times New Roman" pitchFamily="18" charset="0"/>
              </a:rPr>
              <a:t>аудиторий по 1 рабочему месту.</a:t>
            </a:r>
          </a:p>
          <a:p>
            <a:endParaRPr lang="ru-RU" sz="1800" dirty="0">
              <a:latin typeface="Cambria" pitchFamily="18"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A448123B-A64F-4050-BB3E-343936959596}" type="slidenum">
              <a:rPr lang="ru-RU" smtClean="0"/>
              <a:pPr>
                <a:defRPr/>
              </a:pPr>
              <a:t>3</a:t>
            </a:fld>
            <a:endParaRPr lang="ru-RU"/>
          </a:p>
        </p:txBody>
      </p:sp>
    </p:spTree>
    <p:extLst>
      <p:ext uri="{BB962C8B-B14F-4D97-AF65-F5344CB8AC3E}">
        <p14:creationId xmlns:p14="http://schemas.microsoft.com/office/powerpoint/2010/main" val="3304489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5DEBEC-BB05-4897-A576-E2E3009F8E61}" type="slidenum">
              <a:rPr lang="ru-RU" smtClean="0"/>
              <a:pPr>
                <a:defRPr/>
              </a:pPr>
              <a:t>30</a:t>
            </a:fld>
            <a:endParaRPr lang="ru-RU"/>
          </a:p>
        </p:txBody>
      </p:sp>
      <p:sp>
        <p:nvSpPr>
          <p:cNvPr id="5" name="Заголовок 1"/>
          <p:cNvSpPr txBox="1">
            <a:spLocks/>
          </p:cNvSpPr>
          <p:nvPr/>
        </p:nvSpPr>
        <p:spPr bwMode="auto">
          <a:xfrm>
            <a:off x="341739" y="1454209"/>
            <a:ext cx="6984567" cy="2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cs typeface="Arial" pitchFamily="34" charset="0"/>
              </a:defRPr>
            </a:lvl2pPr>
            <a:lvl3pPr algn="ctr" rtl="0" eaLnBrk="0" fontAlgn="base" hangingPunct="0">
              <a:spcBef>
                <a:spcPct val="0"/>
              </a:spcBef>
              <a:spcAft>
                <a:spcPct val="0"/>
              </a:spcAft>
              <a:defRPr sz="3200">
                <a:solidFill>
                  <a:schemeClr val="tx2"/>
                </a:solidFill>
                <a:latin typeface="Arial" pitchFamily="34" charset="0"/>
                <a:cs typeface="Arial" pitchFamily="34" charset="0"/>
              </a:defRPr>
            </a:lvl3pPr>
            <a:lvl4pPr algn="ctr" rtl="0" eaLnBrk="0" fontAlgn="base" hangingPunct="0">
              <a:spcBef>
                <a:spcPct val="0"/>
              </a:spcBef>
              <a:spcAft>
                <a:spcPct val="0"/>
              </a:spcAft>
              <a:defRPr sz="3200">
                <a:solidFill>
                  <a:schemeClr val="tx2"/>
                </a:solidFill>
                <a:latin typeface="Arial" pitchFamily="34" charset="0"/>
                <a:cs typeface="Arial" pitchFamily="34" charset="0"/>
              </a:defRPr>
            </a:lvl4pPr>
            <a:lvl5pPr algn="ctr" rtl="0" eaLnBrk="0" fontAlgn="base" hangingPunct="0">
              <a:spcBef>
                <a:spcPct val="0"/>
              </a:spcBef>
              <a:spcAft>
                <a:spcPct val="0"/>
              </a:spcAft>
              <a:defRPr sz="3200">
                <a:solidFill>
                  <a:schemeClr val="tx2"/>
                </a:solidFill>
                <a:latin typeface="Arial" pitchFamily="34" charset="0"/>
                <a:cs typeface="Arial" pitchFamily="34" charset="0"/>
              </a:defRPr>
            </a:lvl5pPr>
            <a:lvl6pPr marL="457200" algn="ctr" rtl="0" fontAlgn="base">
              <a:spcBef>
                <a:spcPct val="0"/>
              </a:spcBef>
              <a:spcAft>
                <a:spcPct val="0"/>
              </a:spcAft>
              <a:defRPr sz="3200">
                <a:solidFill>
                  <a:schemeClr val="tx2"/>
                </a:solidFill>
                <a:latin typeface="Arial" pitchFamily="34" charset="0"/>
                <a:cs typeface="Arial" pitchFamily="34" charset="0"/>
              </a:defRPr>
            </a:lvl6pPr>
            <a:lvl7pPr marL="914400" algn="ctr" rtl="0" fontAlgn="base">
              <a:spcBef>
                <a:spcPct val="0"/>
              </a:spcBef>
              <a:spcAft>
                <a:spcPct val="0"/>
              </a:spcAft>
              <a:defRPr sz="3200">
                <a:solidFill>
                  <a:schemeClr val="tx2"/>
                </a:solidFill>
                <a:latin typeface="Arial" pitchFamily="34" charset="0"/>
                <a:cs typeface="Arial" pitchFamily="34" charset="0"/>
              </a:defRPr>
            </a:lvl7pPr>
            <a:lvl8pPr marL="1371600" algn="ctr" rtl="0" fontAlgn="base">
              <a:spcBef>
                <a:spcPct val="0"/>
              </a:spcBef>
              <a:spcAft>
                <a:spcPct val="0"/>
              </a:spcAft>
              <a:defRPr sz="3200">
                <a:solidFill>
                  <a:schemeClr val="tx2"/>
                </a:solidFill>
                <a:latin typeface="Arial" pitchFamily="34" charset="0"/>
                <a:cs typeface="Arial" pitchFamily="34" charset="0"/>
              </a:defRPr>
            </a:lvl8pPr>
            <a:lvl9pPr marL="1828800" algn="ctr" rtl="0" fontAlgn="base">
              <a:spcBef>
                <a:spcPct val="0"/>
              </a:spcBef>
              <a:spcAft>
                <a:spcPct val="0"/>
              </a:spcAft>
              <a:defRPr sz="3200">
                <a:solidFill>
                  <a:schemeClr val="tx2"/>
                </a:solidFill>
                <a:latin typeface="Arial" pitchFamily="34" charset="0"/>
                <a:cs typeface="Arial" pitchFamily="34" charset="0"/>
              </a:defRPr>
            </a:lvl9pPr>
          </a:lstStyle>
          <a:p>
            <a:pPr algn="ctr"/>
            <a:r>
              <a:rPr lang="ru-RU" sz="2000" dirty="0">
                <a:solidFill>
                  <a:srgbClr val="C00000"/>
                </a:solidFill>
                <a:latin typeface="Cambria" panose="02040503050406030204" pitchFamily="18" charset="0"/>
                <a:ea typeface="+mn-ea"/>
                <a:cs typeface="+mn-cs"/>
              </a:rPr>
              <a:t>Проведение экзамена. станция записи</a:t>
            </a:r>
          </a:p>
        </p:txBody>
      </p:sp>
      <p:sp>
        <p:nvSpPr>
          <p:cNvPr id="7" name="Объект 2"/>
          <p:cNvSpPr txBox="1">
            <a:spLocks/>
          </p:cNvSpPr>
          <p:nvPr/>
        </p:nvSpPr>
        <p:spPr bwMode="auto">
          <a:xfrm>
            <a:off x="341739" y="1970838"/>
            <a:ext cx="8658753" cy="3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cs typeface="+mn-cs"/>
              </a:defRPr>
            </a:lvl2pPr>
            <a:lvl3pPr marL="914400" indent="0" algn="l" rtl="0" eaLnBrk="0" fontAlgn="base" hangingPunct="0">
              <a:spcBef>
                <a:spcPct val="20000"/>
              </a:spcBef>
              <a:spcAft>
                <a:spcPct val="0"/>
              </a:spcAft>
              <a:buNone/>
              <a:defRPr sz="1600">
                <a:solidFill>
                  <a:schemeClr val="tx1"/>
                </a:solidFill>
                <a:latin typeface="+mn-lt"/>
                <a:cs typeface="+mn-cs"/>
              </a:defRPr>
            </a:lvl3pPr>
            <a:lvl4pPr marL="1371600" indent="0" algn="l" rtl="0" eaLnBrk="0" fontAlgn="base" hangingPunct="0">
              <a:spcBef>
                <a:spcPct val="20000"/>
              </a:spcBef>
              <a:spcAft>
                <a:spcPct val="0"/>
              </a:spcAft>
              <a:buNone/>
              <a:defRPr sz="1400">
                <a:solidFill>
                  <a:schemeClr val="tx1"/>
                </a:solidFill>
                <a:latin typeface="+mn-lt"/>
                <a:cs typeface="+mn-cs"/>
              </a:defRPr>
            </a:lvl4pPr>
            <a:lvl5pPr marL="1828800" indent="0" algn="l" rtl="0" eaLnBrk="0" fontAlgn="base" hangingPunct="0">
              <a:spcBef>
                <a:spcPct val="20000"/>
              </a:spcBef>
              <a:spcAft>
                <a:spcPct val="0"/>
              </a:spcAft>
              <a:buNone/>
              <a:defRPr sz="1400">
                <a:solidFill>
                  <a:schemeClr val="tx1"/>
                </a:solidFill>
                <a:latin typeface="+mn-lt"/>
                <a:cs typeface="+mn-cs"/>
              </a:defRPr>
            </a:lvl5pPr>
            <a:lvl6pPr marL="2286000" indent="0" algn="l" rtl="0" fontAlgn="base">
              <a:spcBef>
                <a:spcPct val="20000"/>
              </a:spcBef>
              <a:spcAft>
                <a:spcPct val="0"/>
              </a:spcAft>
              <a:buNone/>
              <a:defRPr sz="1400">
                <a:solidFill>
                  <a:schemeClr val="tx1"/>
                </a:solidFill>
                <a:latin typeface="+mn-lt"/>
                <a:cs typeface="+mn-cs"/>
              </a:defRPr>
            </a:lvl6pPr>
            <a:lvl7pPr marL="2743200" indent="0" algn="l" rtl="0" fontAlgn="base">
              <a:spcBef>
                <a:spcPct val="20000"/>
              </a:spcBef>
              <a:spcAft>
                <a:spcPct val="0"/>
              </a:spcAft>
              <a:buNone/>
              <a:defRPr sz="1400">
                <a:solidFill>
                  <a:schemeClr val="tx1"/>
                </a:solidFill>
                <a:latin typeface="+mn-lt"/>
                <a:cs typeface="+mn-cs"/>
              </a:defRPr>
            </a:lvl7pPr>
            <a:lvl8pPr marL="3200400" indent="0" algn="l" rtl="0" fontAlgn="base">
              <a:spcBef>
                <a:spcPct val="20000"/>
              </a:spcBef>
              <a:spcAft>
                <a:spcPct val="0"/>
              </a:spcAft>
              <a:buNone/>
              <a:defRPr sz="1400">
                <a:solidFill>
                  <a:schemeClr val="tx1"/>
                </a:solidFill>
                <a:latin typeface="+mn-lt"/>
                <a:cs typeface="+mn-cs"/>
              </a:defRPr>
            </a:lvl8pPr>
            <a:lvl9pPr marL="3657600" indent="0" algn="l" rtl="0" fontAlgn="base">
              <a:spcBef>
                <a:spcPct val="20000"/>
              </a:spcBef>
              <a:spcAft>
                <a:spcPct val="0"/>
              </a:spcAft>
              <a:buNone/>
              <a:defRPr sz="1400">
                <a:solidFill>
                  <a:schemeClr val="tx1"/>
                </a:solidFill>
                <a:latin typeface="+mn-lt"/>
                <a:cs typeface="+mn-cs"/>
              </a:defRPr>
            </a:lvl9pPr>
          </a:lstStyle>
          <a:p>
            <a:endParaRPr lang="ru-RU" sz="1500" dirty="0"/>
          </a:p>
        </p:txBody>
      </p:sp>
      <p:pic>
        <p:nvPicPr>
          <p:cNvPr id="2" name="Рисунок 1"/>
          <p:cNvPicPr>
            <a:picLocks noChangeAspect="1"/>
          </p:cNvPicPr>
          <p:nvPr/>
        </p:nvPicPr>
        <p:blipFill>
          <a:blip r:embed="rId2"/>
          <a:stretch>
            <a:fillRect/>
          </a:stretch>
        </p:blipFill>
        <p:spPr>
          <a:xfrm>
            <a:off x="251520" y="2032740"/>
            <a:ext cx="5317942" cy="3880536"/>
          </a:xfrm>
          <a:prstGeom prst="rect">
            <a:avLst/>
          </a:prstGeom>
          <a:ln w="28575">
            <a:solidFill>
              <a:srgbClr val="C00000"/>
            </a:solidFill>
          </a:ln>
        </p:spPr>
      </p:pic>
      <p:pic>
        <p:nvPicPr>
          <p:cNvPr id="3" name="Рисунок 2"/>
          <p:cNvPicPr>
            <a:picLocks noChangeAspect="1"/>
          </p:cNvPicPr>
          <p:nvPr/>
        </p:nvPicPr>
        <p:blipFill>
          <a:blip r:embed="rId3"/>
          <a:stretch>
            <a:fillRect/>
          </a:stretch>
        </p:blipFill>
        <p:spPr>
          <a:xfrm>
            <a:off x="3437874" y="2132856"/>
            <a:ext cx="4939178" cy="2166231"/>
          </a:xfrm>
          <a:prstGeom prst="rect">
            <a:avLst/>
          </a:prstGeom>
          <a:ln w="28575">
            <a:solidFill>
              <a:srgbClr val="C00000"/>
            </a:solidFill>
          </a:ln>
        </p:spPr>
      </p:pic>
      <p:cxnSp>
        <p:nvCxnSpPr>
          <p:cNvPr id="8" name="Прямая со стрелкой 7"/>
          <p:cNvCxnSpPr/>
          <p:nvPr/>
        </p:nvCxnSpPr>
        <p:spPr>
          <a:xfrm>
            <a:off x="2814433" y="2942946"/>
            <a:ext cx="623441" cy="27302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4463988" y="2834934"/>
            <a:ext cx="1195693"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4"/>
          <a:stretch>
            <a:fillRect/>
          </a:stretch>
        </p:blipFill>
        <p:spPr>
          <a:xfrm>
            <a:off x="5901225" y="3483007"/>
            <a:ext cx="2700338" cy="1250156"/>
          </a:xfrm>
          <a:prstGeom prst="rect">
            <a:avLst/>
          </a:prstGeom>
          <a:ln w="28575">
            <a:solidFill>
              <a:srgbClr val="C00000"/>
            </a:solidFill>
          </a:ln>
        </p:spPr>
      </p:pic>
      <p:cxnSp>
        <p:nvCxnSpPr>
          <p:cNvPr id="12" name="Прямая со стрелкой 11"/>
          <p:cNvCxnSpPr/>
          <p:nvPr/>
        </p:nvCxnSpPr>
        <p:spPr>
          <a:xfrm>
            <a:off x="5659681" y="3079459"/>
            <a:ext cx="247782" cy="45755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7360" y="4759743"/>
            <a:ext cx="1021460" cy="555530"/>
          </a:xfrm>
          <a:prstGeom prst="rect">
            <a:avLst/>
          </a:prstGeom>
        </p:spPr>
      </p:pic>
      <p:sp>
        <p:nvSpPr>
          <p:cNvPr id="14" name="Прямоугольник 13"/>
          <p:cNvSpPr/>
          <p:nvPr/>
        </p:nvSpPr>
        <p:spPr>
          <a:xfrm>
            <a:off x="5593852" y="5276963"/>
            <a:ext cx="3431764" cy="646331"/>
          </a:xfrm>
          <a:prstGeom prst="rect">
            <a:avLst/>
          </a:prstGeom>
        </p:spPr>
        <p:txBody>
          <a:bodyPr wrap="square">
            <a:spAutoFit/>
          </a:bodyPr>
          <a:lstStyle/>
          <a:p>
            <a:r>
              <a:rPr lang="ru-RU" sz="900" b="1" dirty="0">
                <a:solidFill>
                  <a:srgbClr val="FF0000"/>
                </a:solidFill>
              </a:rPr>
              <a:t>Будьте внимательны при вводе пароля доступа к </a:t>
            </a:r>
            <a:r>
              <a:rPr lang="ru-RU" sz="900" b="1" dirty="0" err="1">
                <a:solidFill>
                  <a:srgbClr val="FF0000"/>
                </a:solidFill>
              </a:rPr>
              <a:t>токену</a:t>
            </a:r>
            <a:r>
              <a:rPr lang="ru-RU" sz="900" b="1" dirty="0">
                <a:solidFill>
                  <a:srgbClr val="FF0000"/>
                </a:solidFill>
              </a:rPr>
              <a:t> члена ГЭК. При вводе неверного пароля более 2 раз подряд </a:t>
            </a:r>
            <a:r>
              <a:rPr lang="ru-RU" sz="900" b="1" dirty="0" err="1">
                <a:solidFill>
                  <a:srgbClr val="FF0000"/>
                </a:solidFill>
              </a:rPr>
              <a:t>токен</a:t>
            </a:r>
            <a:r>
              <a:rPr lang="ru-RU" sz="900" b="1" dirty="0">
                <a:solidFill>
                  <a:srgbClr val="FF0000"/>
                </a:solidFill>
              </a:rPr>
              <a:t> блокируется</a:t>
            </a:r>
            <a:r>
              <a:rPr lang="en-US" sz="900" b="1" dirty="0">
                <a:solidFill>
                  <a:srgbClr val="FF0000"/>
                </a:solidFill>
              </a:rPr>
              <a:t>.</a:t>
            </a:r>
            <a:r>
              <a:rPr lang="ru-RU" sz="900" b="1" dirty="0">
                <a:solidFill>
                  <a:srgbClr val="FF0000"/>
                </a:solidFill>
              </a:rPr>
              <a:t>В случае утери пароля необходимо связаться с РЦОИ</a:t>
            </a:r>
          </a:p>
        </p:txBody>
      </p:sp>
    </p:spTree>
    <p:extLst>
      <p:ext uri="{BB962C8B-B14F-4D97-AF65-F5344CB8AC3E}">
        <p14:creationId xmlns:p14="http://schemas.microsoft.com/office/powerpoint/2010/main" val="1990777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05879" y="846231"/>
            <a:ext cx="8110956" cy="398948"/>
          </a:xfrm>
          <a:prstGeom prst="rect">
            <a:avLst/>
          </a:prstGeom>
          <a:noFill/>
          <a:ln w="9525">
            <a:noFill/>
            <a:miter lim="800000"/>
            <a:headEnd/>
            <a:tailEnd/>
          </a:ln>
        </p:spPr>
        <p:txBody>
          <a:bodyPr wrap="square" lIns="90291" tIns="45145" rIns="90291" bIns="45145">
            <a:spAutoFit/>
          </a:bodyPr>
          <a:lstStyle/>
          <a:p>
            <a:pPr algn="ctr" eaLnBrk="1" hangingPunct="1"/>
            <a:r>
              <a:rPr lang="ru-RU" altLang="ru-RU" sz="2000" b="1" cap="all" dirty="0">
                <a:solidFill>
                  <a:srgbClr val="C00000"/>
                </a:solidFill>
                <a:latin typeface="Cambria" panose="02040503050406030204" pitchFamily="18" charset="0"/>
                <a:cs typeface="+mn-cs"/>
              </a:rPr>
              <a:t>Подготовка аудитории ПРОВЕДЕНИЯ к экзамену</a:t>
            </a:r>
          </a:p>
        </p:txBody>
      </p:sp>
      <p:sp>
        <p:nvSpPr>
          <p:cNvPr id="4" name="Скругленный прямоугольник 3"/>
          <p:cNvSpPr/>
          <p:nvPr/>
        </p:nvSpPr>
        <p:spPr>
          <a:xfrm>
            <a:off x="938870" y="1228757"/>
            <a:ext cx="7977965" cy="597815"/>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600" b="1" dirty="0">
                <a:solidFill>
                  <a:schemeClr val="accent1">
                    <a:lumMod val="75000"/>
                  </a:schemeClr>
                </a:solidFill>
                <a:latin typeface="Cambria" panose="02040503050406030204" pitchFamily="18" charset="0"/>
              </a:rPr>
              <a:t>Указать на доске номер аудитории.</a:t>
            </a:r>
          </a:p>
        </p:txBody>
      </p:sp>
      <p:sp>
        <p:nvSpPr>
          <p:cNvPr id="5" name="Скругленный прямоугольник 4"/>
          <p:cNvSpPr/>
          <p:nvPr/>
        </p:nvSpPr>
        <p:spPr>
          <a:xfrm>
            <a:off x="938870" y="1864433"/>
            <a:ext cx="7986290" cy="976723"/>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600" b="1" dirty="0">
                <a:solidFill>
                  <a:schemeClr val="accent1">
                    <a:lumMod val="75000"/>
                  </a:schemeClr>
                </a:solidFill>
                <a:latin typeface="Cambria" panose="02040503050406030204" pitchFamily="18" charset="0"/>
              </a:rPr>
              <a:t>За час до проведения экзамена получить от </a:t>
            </a:r>
            <a:r>
              <a:rPr lang="ru-RU" sz="1600" b="1" dirty="0" smtClean="0">
                <a:solidFill>
                  <a:schemeClr val="accent1">
                    <a:lumMod val="75000"/>
                  </a:schemeClr>
                </a:solidFill>
                <a:latin typeface="Cambria" panose="02040503050406030204" pitchFamily="18" charset="0"/>
              </a:rPr>
              <a:t>руководителя ППЭ код </a:t>
            </a:r>
            <a:r>
              <a:rPr lang="ru-RU" sz="1600" b="1" dirty="0">
                <a:solidFill>
                  <a:schemeClr val="accent1">
                    <a:lumMod val="75000"/>
                  </a:schemeClr>
                </a:solidFill>
                <a:latin typeface="Cambria" panose="02040503050406030204" pitchFamily="18" charset="0"/>
              </a:rPr>
              <a:t>активации экзамена, который будет использоваться для инициализации сдачи экзамена в ПО рабочего места участника ЕГЭ.</a:t>
            </a:r>
          </a:p>
        </p:txBody>
      </p:sp>
      <p:sp>
        <p:nvSpPr>
          <p:cNvPr id="6" name="Скругленный прямоугольник 5"/>
          <p:cNvSpPr/>
          <p:nvPr/>
        </p:nvSpPr>
        <p:spPr>
          <a:xfrm>
            <a:off x="960538" y="2858230"/>
            <a:ext cx="7987177" cy="1002818"/>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600" b="1" dirty="0">
                <a:solidFill>
                  <a:schemeClr val="accent1">
                    <a:lumMod val="75000"/>
                  </a:schemeClr>
                </a:solidFill>
                <a:latin typeface="Cambria" panose="02040503050406030204" pitchFamily="18" charset="0"/>
              </a:rPr>
              <a:t>На всех рабочих местах участников ЕГЭ (станциях записи) проверить корректность сведений об экзамене: регион, код ППЭ, номер аудитории и экзамен (предмет и дата), данные должны совпадать </a:t>
            </a:r>
            <a:br>
              <a:rPr lang="ru-RU" sz="1600" b="1" dirty="0">
                <a:solidFill>
                  <a:schemeClr val="accent1">
                    <a:lumMod val="75000"/>
                  </a:schemeClr>
                </a:solidFill>
                <a:latin typeface="Cambria" panose="02040503050406030204" pitchFamily="18" charset="0"/>
              </a:rPr>
            </a:br>
            <a:r>
              <a:rPr lang="ru-RU" sz="1600" b="1" dirty="0">
                <a:solidFill>
                  <a:schemeClr val="accent1">
                    <a:lumMod val="75000"/>
                  </a:schemeClr>
                </a:solidFill>
                <a:latin typeface="Cambria" panose="02040503050406030204" pitchFamily="18" charset="0"/>
              </a:rPr>
              <a:t>с указанными в форме ППЭ-05-03-У.</a:t>
            </a:r>
          </a:p>
        </p:txBody>
      </p:sp>
      <p:sp>
        <p:nvSpPr>
          <p:cNvPr id="7" name="Скругленный прямоугольник 6"/>
          <p:cNvSpPr/>
          <p:nvPr/>
        </p:nvSpPr>
        <p:spPr>
          <a:xfrm>
            <a:off x="960538" y="3889922"/>
            <a:ext cx="7977966" cy="842449"/>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600" b="1" dirty="0">
                <a:solidFill>
                  <a:schemeClr val="accent1">
                    <a:lumMod val="75000"/>
                  </a:schemeClr>
                </a:solidFill>
                <a:latin typeface="Cambria" panose="02040503050406030204" pitchFamily="18" charset="0"/>
              </a:rPr>
              <a:t>Получить </a:t>
            </a:r>
            <a:r>
              <a:rPr lang="ru-RU" sz="1600" b="1" dirty="0" smtClean="0">
                <a:solidFill>
                  <a:schemeClr val="accent1">
                    <a:lumMod val="75000"/>
                  </a:schemeClr>
                </a:solidFill>
                <a:latin typeface="Cambria" panose="02040503050406030204" pitchFamily="18" charset="0"/>
              </a:rPr>
              <a:t>краткую </a:t>
            </a:r>
            <a:r>
              <a:rPr lang="ru-RU" sz="1600" b="1" dirty="0">
                <a:solidFill>
                  <a:schemeClr val="accent1">
                    <a:lumMod val="75000"/>
                  </a:schemeClr>
                </a:solidFill>
                <a:latin typeface="Cambria" panose="02040503050406030204" pitchFamily="18" charset="0"/>
              </a:rPr>
              <a:t>инструкцию участника ЕГЭ по использованию станции записи </a:t>
            </a:r>
            <a:r>
              <a:rPr lang="ru-RU" sz="1600" b="1" dirty="0" smtClean="0">
                <a:solidFill>
                  <a:schemeClr val="accent1">
                    <a:lumMod val="75000"/>
                  </a:schemeClr>
                </a:solidFill>
                <a:latin typeface="Cambria" panose="02040503050406030204" pitchFamily="18" charset="0"/>
              </a:rPr>
              <a:t>ответов</a:t>
            </a:r>
            <a:endParaRPr lang="ru-RU" sz="1600" b="1" dirty="0">
              <a:solidFill>
                <a:schemeClr val="accent1">
                  <a:lumMod val="75000"/>
                </a:schemeClr>
              </a:solidFill>
              <a:latin typeface="Cambria" panose="02040503050406030204" pitchFamily="18" charset="0"/>
            </a:endParaRPr>
          </a:p>
        </p:txBody>
      </p:sp>
      <p:sp>
        <p:nvSpPr>
          <p:cNvPr id="9" name="Скругленный прямоугольник 8"/>
          <p:cNvSpPr/>
          <p:nvPr/>
        </p:nvSpPr>
        <p:spPr>
          <a:xfrm>
            <a:off x="966178" y="5573558"/>
            <a:ext cx="8007137" cy="928391"/>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600" b="1" dirty="0">
                <a:solidFill>
                  <a:schemeClr val="accent1">
                    <a:lumMod val="75000"/>
                  </a:schemeClr>
                </a:solidFill>
                <a:latin typeface="Cambria" panose="02040503050406030204" pitchFamily="18" charset="0"/>
              </a:rPr>
              <a:t>Присутствовать при загрузке на рабочие станции записи ключа доступа к КИМ (выполняется техническим специалистом) и активации ключа доступа к КИМ (выполняется членом ГЭК).</a:t>
            </a:r>
          </a:p>
        </p:txBody>
      </p:sp>
      <p:pic>
        <p:nvPicPr>
          <p:cNvPr id="18" name="Picture 3" descr="C:\Users\Wolf\Desktop\password-wizard_128x12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09" y="1961664"/>
            <a:ext cx="805879" cy="7822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Wolf\Desktop\doc-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50" y="3857255"/>
            <a:ext cx="673836" cy="6540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upload.wikimedia.org/wikipedia/commons/thumb/6/65/Usbdrive_icon.svg/220px-Usbdrive_icon.svg.png"/>
          <p:cNvPicPr>
            <a:picLocks noChangeAspect="1" noChangeArrowheads="1"/>
          </p:cNvPicPr>
          <p:nvPr/>
        </p:nvPicPr>
        <p:blipFill>
          <a:blip r:embed="rId4" cstate="print"/>
          <a:srcRect/>
          <a:stretch>
            <a:fillRect/>
          </a:stretch>
        </p:blipFill>
        <p:spPr bwMode="auto">
          <a:xfrm>
            <a:off x="229816" y="5629829"/>
            <a:ext cx="576063" cy="559180"/>
          </a:xfrm>
          <a:prstGeom prst="rect">
            <a:avLst/>
          </a:prstGeom>
          <a:noFill/>
        </p:spPr>
      </p:pic>
      <p:sp>
        <p:nvSpPr>
          <p:cNvPr id="14" name="Скругленный прямоугольник 13"/>
          <p:cNvSpPr/>
          <p:nvPr/>
        </p:nvSpPr>
        <p:spPr>
          <a:xfrm>
            <a:off x="938870" y="4702235"/>
            <a:ext cx="7977966" cy="842449"/>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600" b="1" dirty="0">
                <a:solidFill>
                  <a:schemeClr val="accent1">
                    <a:lumMod val="75000"/>
                  </a:schemeClr>
                </a:solidFill>
                <a:latin typeface="Cambria" panose="02040503050406030204" pitchFamily="18" charset="0"/>
              </a:rPr>
              <a:t>Получить </a:t>
            </a:r>
            <a:r>
              <a:rPr lang="ru-RU" sz="1600" b="1" dirty="0" smtClean="0">
                <a:solidFill>
                  <a:schemeClr val="accent1">
                    <a:lumMod val="75000"/>
                  </a:schemeClr>
                </a:solidFill>
                <a:latin typeface="Cambria" panose="02040503050406030204" pitchFamily="18" charset="0"/>
              </a:rPr>
              <a:t>ВДП для упаковки бланков регистрации участников после экзамена</a:t>
            </a:r>
            <a:endParaRPr lang="ru-RU" sz="1600" b="1" dirty="0">
              <a:solidFill>
                <a:schemeClr val="accent1">
                  <a:lumMod val="75000"/>
                </a:schemeClr>
              </a:solidFill>
              <a:latin typeface="Cambria" panose="02040503050406030204" pitchFamily="18" charset="0"/>
            </a:endParaRPr>
          </a:p>
        </p:txBody>
      </p:sp>
      <p:pic>
        <p:nvPicPr>
          <p:cNvPr id="2" name="Рисунок 1"/>
          <p:cNvPicPr>
            <a:picLocks noChangeAspect="1"/>
          </p:cNvPicPr>
          <p:nvPr/>
        </p:nvPicPr>
        <p:blipFill>
          <a:blip r:embed="rId5"/>
          <a:stretch>
            <a:fillRect/>
          </a:stretch>
        </p:blipFill>
        <p:spPr>
          <a:xfrm>
            <a:off x="173449" y="4847433"/>
            <a:ext cx="1064023" cy="687781"/>
          </a:xfrm>
          <a:prstGeom prst="rect">
            <a:avLst/>
          </a:prstGeom>
        </p:spPr>
      </p:pic>
    </p:spTree>
    <p:extLst>
      <p:ext uri="{BB962C8B-B14F-4D97-AF65-F5344CB8AC3E}">
        <p14:creationId xmlns:p14="http://schemas.microsoft.com/office/powerpoint/2010/main" val="2626049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867768" y="1428659"/>
            <a:ext cx="7987177" cy="776206"/>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600" b="1" dirty="0">
                <a:solidFill>
                  <a:schemeClr val="accent1">
                    <a:lumMod val="75000"/>
                  </a:schemeClr>
                </a:solidFill>
                <a:latin typeface="Cambria" panose="02040503050406030204" pitchFamily="18" charset="0"/>
              </a:rPr>
              <a:t>Не ранее 10.00 </a:t>
            </a:r>
            <a:r>
              <a:rPr lang="ru-RU" sz="1600" b="1" dirty="0" smtClean="0">
                <a:solidFill>
                  <a:schemeClr val="accent1">
                    <a:lumMod val="75000"/>
                  </a:schemeClr>
                </a:solidFill>
                <a:latin typeface="Cambria" panose="02040503050406030204" pitchFamily="18" charset="0"/>
              </a:rPr>
              <a:t>запустить </a:t>
            </a:r>
            <a:r>
              <a:rPr lang="ru-RU" sz="1600" b="1" dirty="0">
                <a:solidFill>
                  <a:schemeClr val="accent1">
                    <a:lumMod val="75000"/>
                  </a:schemeClr>
                </a:solidFill>
                <a:latin typeface="Cambria" panose="02040503050406030204" pitchFamily="18" charset="0"/>
              </a:rPr>
              <a:t>процедуру расшифровки КИМ на каждой станции записи устных </a:t>
            </a:r>
            <a:r>
              <a:rPr lang="ru-RU" sz="1600" b="1" dirty="0" smtClean="0">
                <a:solidFill>
                  <a:schemeClr val="accent1">
                    <a:lumMod val="75000"/>
                  </a:schemeClr>
                </a:solidFill>
                <a:latin typeface="Cambria" panose="02040503050406030204" pitchFamily="18" charset="0"/>
              </a:rPr>
              <a:t>ответов </a:t>
            </a:r>
            <a:r>
              <a:rPr lang="ru-RU" sz="1600" b="1" dirty="0">
                <a:solidFill>
                  <a:schemeClr val="accent1">
                    <a:lumMod val="75000"/>
                  </a:schemeClr>
                </a:solidFill>
                <a:latin typeface="Cambria" panose="02040503050406030204" pitchFamily="18" charset="0"/>
              </a:rPr>
              <a:t>нажатием кнопки «Прочитать КИМ» .</a:t>
            </a:r>
          </a:p>
        </p:txBody>
      </p:sp>
      <p:sp>
        <p:nvSpPr>
          <p:cNvPr id="11" name="Скругленный прямоугольник 10"/>
          <p:cNvSpPr/>
          <p:nvPr/>
        </p:nvSpPr>
        <p:spPr>
          <a:xfrm>
            <a:off x="849701" y="2452585"/>
            <a:ext cx="7996440" cy="842578"/>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600" b="1" dirty="0">
                <a:solidFill>
                  <a:schemeClr val="accent1">
                    <a:lumMod val="75000"/>
                  </a:schemeClr>
                </a:solidFill>
                <a:latin typeface="Cambria" panose="02040503050406030204" pitchFamily="18" charset="0"/>
              </a:rPr>
              <a:t>П</a:t>
            </a:r>
            <a:r>
              <a:rPr lang="ru-RU" sz="1600" b="1" dirty="0" smtClean="0">
                <a:solidFill>
                  <a:schemeClr val="accent1">
                    <a:lumMod val="75000"/>
                  </a:schemeClr>
                </a:solidFill>
                <a:latin typeface="Cambria" panose="02040503050406030204" pitchFamily="18" charset="0"/>
              </a:rPr>
              <a:t>о </a:t>
            </a:r>
            <a:r>
              <a:rPr lang="ru-RU" sz="1600" b="1" dirty="0">
                <a:solidFill>
                  <a:schemeClr val="accent1">
                    <a:lumMod val="75000"/>
                  </a:schemeClr>
                </a:solidFill>
                <a:latin typeface="Cambria" panose="02040503050406030204" pitchFamily="18" charset="0"/>
              </a:rPr>
              <a:t>окончании расшифровки убедиться, что станция записи ответов перешла на страницу ввода номера бланка </a:t>
            </a:r>
            <a:r>
              <a:rPr lang="ru-RU" sz="1600" b="1" dirty="0" smtClean="0">
                <a:solidFill>
                  <a:schemeClr val="accent1">
                    <a:lumMod val="75000"/>
                  </a:schemeClr>
                </a:solidFill>
                <a:latin typeface="Cambria" panose="02040503050406030204" pitchFamily="18" charset="0"/>
              </a:rPr>
              <a:t>регистрации. </a:t>
            </a:r>
            <a:endParaRPr lang="ru-RU" sz="1600" b="1" dirty="0">
              <a:solidFill>
                <a:schemeClr val="accent1">
                  <a:lumMod val="75000"/>
                </a:schemeClr>
              </a:solidFill>
              <a:latin typeface="Cambria" panose="02040503050406030204" pitchFamily="18" charset="0"/>
            </a:endParaRPr>
          </a:p>
        </p:txBody>
      </p:sp>
      <p:sp>
        <p:nvSpPr>
          <p:cNvPr id="12" name="Скругленный прямоугольник 11"/>
          <p:cNvSpPr/>
          <p:nvPr/>
        </p:nvSpPr>
        <p:spPr>
          <a:xfrm>
            <a:off x="857604" y="3560800"/>
            <a:ext cx="7977965" cy="796135"/>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600" b="1" dirty="0">
                <a:solidFill>
                  <a:schemeClr val="accent1">
                    <a:lumMod val="75000"/>
                  </a:schemeClr>
                </a:solidFill>
                <a:latin typeface="Cambria" panose="02040503050406030204" pitchFamily="18" charset="0"/>
              </a:rPr>
              <a:t>П</a:t>
            </a:r>
            <a:r>
              <a:rPr lang="ru-RU" sz="1600" b="1" dirty="0" smtClean="0">
                <a:solidFill>
                  <a:schemeClr val="accent1">
                    <a:lumMod val="75000"/>
                  </a:schemeClr>
                </a:solidFill>
                <a:latin typeface="Cambria" panose="02040503050406030204" pitchFamily="18" charset="0"/>
              </a:rPr>
              <a:t>осле </a:t>
            </a:r>
            <a:r>
              <a:rPr lang="ru-RU" sz="1600" b="1" dirty="0">
                <a:solidFill>
                  <a:schemeClr val="accent1">
                    <a:lumMod val="75000"/>
                  </a:schemeClr>
                </a:solidFill>
                <a:latin typeface="Cambria" panose="02040503050406030204" pitchFamily="18" charset="0"/>
              </a:rPr>
              <a:t>завершения расшифровки КИМ на каждой станции записи ответов в аудитории сообщить организатору вне аудитории информацию об успешной расшифровке КИМ и возможности начала экзамена в </a:t>
            </a:r>
            <a:r>
              <a:rPr lang="ru-RU" sz="1600" b="1" dirty="0" smtClean="0">
                <a:solidFill>
                  <a:schemeClr val="accent1">
                    <a:lumMod val="75000"/>
                  </a:schemeClr>
                </a:solidFill>
                <a:latin typeface="Cambria" panose="02040503050406030204" pitchFamily="18" charset="0"/>
              </a:rPr>
              <a:t>аудитории. </a:t>
            </a:r>
            <a:endParaRPr lang="ru-RU" sz="1600" b="1" dirty="0">
              <a:solidFill>
                <a:schemeClr val="accent1">
                  <a:lumMod val="75000"/>
                </a:schemeClr>
              </a:solidFill>
              <a:latin typeface="Cambria" panose="02040503050406030204" pitchFamily="18" charset="0"/>
            </a:endParaRPr>
          </a:p>
        </p:txBody>
      </p:sp>
      <p:pic>
        <p:nvPicPr>
          <p:cNvPr id="18" name="Picture 3" descr="C:\Users\Wolf\Desktop\password-wizard_128x12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39" y="1444391"/>
            <a:ext cx="805879" cy="7822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a:spLocks noChangeArrowheads="1"/>
          </p:cNvSpPr>
          <p:nvPr/>
        </p:nvSpPr>
        <p:spPr bwMode="auto">
          <a:xfrm>
            <a:off x="805879" y="846231"/>
            <a:ext cx="8110956" cy="398948"/>
          </a:xfrm>
          <a:prstGeom prst="rect">
            <a:avLst/>
          </a:prstGeom>
          <a:noFill/>
          <a:ln w="9525">
            <a:noFill/>
            <a:miter lim="800000"/>
            <a:headEnd/>
            <a:tailEnd/>
          </a:ln>
        </p:spPr>
        <p:txBody>
          <a:bodyPr wrap="square" lIns="90291" tIns="45145" rIns="90291" bIns="45145">
            <a:spAutoFit/>
          </a:bodyPr>
          <a:lstStyle/>
          <a:p>
            <a:pPr algn="ctr" eaLnBrk="1" hangingPunct="1"/>
            <a:r>
              <a:rPr lang="ru-RU" altLang="ru-RU" sz="2000" b="1" cap="all" dirty="0">
                <a:solidFill>
                  <a:srgbClr val="C00000"/>
                </a:solidFill>
                <a:latin typeface="Cambria" panose="02040503050406030204" pitchFamily="18" charset="0"/>
                <a:cs typeface="+mn-cs"/>
              </a:rPr>
              <a:t>Подготовка аудитории ПРОВЕДЕНИЯ к экзамену</a:t>
            </a:r>
          </a:p>
        </p:txBody>
      </p:sp>
      <p:pic>
        <p:nvPicPr>
          <p:cNvPr id="2" name="Рисунок 1"/>
          <p:cNvPicPr>
            <a:picLocks noChangeAspect="1"/>
          </p:cNvPicPr>
          <p:nvPr/>
        </p:nvPicPr>
        <p:blipFill rotWithShape="1">
          <a:blip r:embed="rId3"/>
          <a:srcRect l="20449" r="28426"/>
          <a:stretch/>
        </p:blipFill>
        <p:spPr>
          <a:xfrm>
            <a:off x="0" y="3387346"/>
            <a:ext cx="792088" cy="1143042"/>
          </a:xfrm>
          <a:prstGeom prst="rect">
            <a:avLst/>
          </a:prstGeom>
        </p:spPr>
      </p:pic>
      <p:sp>
        <p:nvSpPr>
          <p:cNvPr id="13" name="Скругленный прямоугольник 12"/>
          <p:cNvSpPr/>
          <p:nvPr/>
        </p:nvSpPr>
        <p:spPr>
          <a:xfrm>
            <a:off x="865842" y="4739556"/>
            <a:ext cx="7977965" cy="796135"/>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600" b="1" dirty="0">
                <a:solidFill>
                  <a:schemeClr val="accent1">
                    <a:lumMod val="75000"/>
                  </a:schemeClr>
                </a:solidFill>
                <a:latin typeface="Cambria" panose="02040503050406030204" pitchFamily="18" charset="0"/>
              </a:rPr>
              <a:t>П</a:t>
            </a:r>
            <a:r>
              <a:rPr lang="ru-RU" sz="1600" b="1" dirty="0" smtClean="0">
                <a:solidFill>
                  <a:schemeClr val="accent1">
                    <a:lumMod val="75000"/>
                  </a:schemeClr>
                </a:solidFill>
                <a:latin typeface="Cambria" panose="02040503050406030204" pitchFamily="18" charset="0"/>
              </a:rPr>
              <a:t>осле </a:t>
            </a:r>
            <a:r>
              <a:rPr lang="ru-RU" sz="1600" b="1" dirty="0">
                <a:solidFill>
                  <a:schemeClr val="accent1">
                    <a:lumMod val="75000"/>
                  </a:schemeClr>
                </a:solidFill>
                <a:latin typeface="Cambria" panose="02040503050406030204" pitchFamily="18" charset="0"/>
              </a:rPr>
              <a:t>входа в аудиторию группы участников экзамена каждой очереди распределить участников по рабочим местам в аудитории, распределение выполняется произвольным образом с учётом предмета . </a:t>
            </a:r>
          </a:p>
        </p:txBody>
      </p:sp>
      <p:sp>
        <p:nvSpPr>
          <p:cNvPr id="14" name="Скругленный прямоугольник 13"/>
          <p:cNvSpPr/>
          <p:nvPr/>
        </p:nvSpPr>
        <p:spPr>
          <a:xfrm>
            <a:off x="908005" y="5801328"/>
            <a:ext cx="7977965" cy="796135"/>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600" b="1" dirty="0">
                <a:solidFill>
                  <a:schemeClr val="accent1">
                    <a:lumMod val="75000"/>
                  </a:schemeClr>
                </a:solidFill>
                <a:latin typeface="Cambria" panose="02040503050406030204" pitchFamily="18" charset="0"/>
              </a:rPr>
              <a:t>Д</a:t>
            </a:r>
            <a:r>
              <a:rPr lang="ru-RU" sz="1600" b="1" dirty="0" smtClean="0">
                <a:solidFill>
                  <a:schemeClr val="accent1">
                    <a:lumMod val="75000"/>
                  </a:schemeClr>
                </a:solidFill>
                <a:latin typeface="Cambria" panose="02040503050406030204" pitchFamily="18" charset="0"/>
              </a:rPr>
              <a:t>ля </a:t>
            </a:r>
            <a:r>
              <a:rPr lang="ru-RU" sz="1600" b="1" dirty="0">
                <a:solidFill>
                  <a:schemeClr val="accent1">
                    <a:lumMod val="75000"/>
                  </a:schemeClr>
                </a:solidFill>
                <a:latin typeface="Cambria" panose="02040503050406030204" pitchFamily="18" charset="0"/>
              </a:rPr>
              <a:t>каждой новой группы участников экзамена провести краткий инструктаж по процедуре сдачи экзамена, в том числе дать указание заполнить номер аудитории в бланке регистрации </a:t>
            </a:r>
            <a:r>
              <a:rPr lang="ru-RU" sz="1600" b="1" dirty="0" smtClean="0">
                <a:solidFill>
                  <a:schemeClr val="accent1">
                    <a:lumMod val="75000"/>
                  </a:schemeClr>
                </a:solidFill>
                <a:latin typeface="Cambria" panose="02040503050406030204" pitchFamily="18" charset="0"/>
              </a:rPr>
              <a:t>. </a:t>
            </a:r>
            <a:endParaRPr lang="ru-RU" sz="1600" b="1" dirty="0">
              <a:solidFill>
                <a:schemeClr val="accent1">
                  <a:lumMod val="75000"/>
                </a:schemeClr>
              </a:solidFill>
              <a:latin typeface="Cambria" panose="02040503050406030204" pitchFamily="18" charset="0"/>
            </a:endParaRPr>
          </a:p>
        </p:txBody>
      </p:sp>
      <p:pic>
        <p:nvPicPr>
          <p:cNvPr id="3" name="Рисунок 2"/>
          <p:cNvPicPr>
            <a:picLocks noChangeAspect="1"/>
          </p:cNvPicPr>
          <p:nvPr/>
        </p:nvPicPr>
        <p:blipFill>
          <a:blip r:embed="rId4"/>
          <a:stretch>
            <a:fillRect/>
          </a:stretch>
        </p:blipFill>
        <p:spPr>
          <a:xfrm>
            <a:off x="0" y="4494332"/>
            <a:ext cx="1196752" cy="1196752"/>
          </a:xfrm>
          <a:prstGeom prst="rect">
            <a:avLst/>
          </a:prstGeom>
        </p:spPr>
      </p:pic>
    </p:spTree>
    <p:extLst>
      <p:ext uri="{BB962C8B-B14F-4D97-AF65-F5344CB8AC3E}">
        <p14:creationId xmlns:p14="http://schemas.microsoft.com/office/powerpoint/2010/main" val="781202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87494" y="1994816"/>
            <a:ext cx="2808312" cy="1790852"/>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6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Оформить на доске образец </a:t>
            </a:r>
            <a:br>
              <a:rPr lang="ru-RU" sz="16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br>
            <a:r>
              <a:rPr lang="ru-RU" sz="16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для заполнения регистрационных полей бланка регистрации участника ЕГЭ</a:t>
            </a:r>
          </a:p>
        </p:txBody>
      </p:sp>
      <p:sp>
        <p:nvSpPr>
          <p:cNvPr id="5" name="Скругленный прямоугольник 4"/>
          <p:cNvSpPr/>
          <p:nvPr/>
        </p:nvSpPr>
        <p:spPr>
          <a:xfrm>
            <a:off x="3126433" y="1994816"/>
            <a:ext cx="2808312" cy="1790852"/>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6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Получить краткую инструкцию </a:t>
            </a:r>
            <a:br>
              <a:rPr lang="ru-RU" sz="16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br>
            <a:r>
              <a:rPr lang="ru-RU" sz="16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по использованию станции записи устных ответов и разложить  </a:t>
            </a:r>
            <a:br>
              <a:rPr lang="ru-RU" sz="16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br>
            <a:r>
              <a:rPr lang="ru-RU" sz="16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на рабочие места участников</a:t>
            </a:r>
          </a:p>
        </p:txBody>
      </p:sp>
      <p:sp>
        <p:nvSpPr>
          <p:cNvPr id="6" name="Скругленный прямоугольник 5"/>
          <p:cNvSpPr/>
          <p:nvPr/>
        </p:nvSpPr>
        <p:spPr>
          <a:xfrm>
            <a:off x="6065370" y="1994816"/>
            <a:ext cx="3043133" cy="1794841"/>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6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Получить от руководителя ППЭ и разложить </a:t>
            </a:r>
            <a:r>
              <a:rPr lang="ru-RU" sz="1600" dirty="0" smtClean="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материалы</a:t>
            </a:r>
            <a:r>
              <a:rPr lang="ru-RU" sz="16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 которые могут использовать участники ЕГЭ в период ожидания своей очереди </a:t>
            </a:r>
          </a:p>
        </p:txBody>
      </p:sp>
      <p:pic>
        <p:nvPicPr>
          <p:cNvPr id="7" name="Picture 2" descr="C:\Users\Wolf\Desktop\0_8d6a8_c8c486d5_ori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18" y="4813906"/>
            <a:ext cx="2303810" cy="14913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Wolf\Desktop\doc-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350" y="4778192"/>
            <a:ext cx="1609940" cy="15627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Wolf\Desktop\WORLD-Magazin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864" y="4919044"/>
            <a:ext cx="2588133" cy="14678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a:spLocks noChangeArrowheads="1"/>
          </p:cNvSpPr>
          <p:nvPr/>
        </p:nvSpPr>
        <p:spPr bwMode="auto">
          <a:xfrm>
            <a:off x="766018" y="1223589"/>
            <a:ext cx="8110956" cy="398948"/>
          </a:xfrm>
          <a:prstGeom prst="rect">
            <a:avLst/>
          </a:prstGeom>
          <a:noFill/>
          <a:ln w="9525">
            <a:noFill/>
            <a:miter lim="800000"/>
            <a:headEnd/>
            <a:tailEnd/>
          </a:ln>
        </p:spPr>
        <p:txBody>
          <a:bodyPr wrap="square" lIns="90291" tIns="45145" rIns="90291" bIns="45145">
            <a:spAutoFit/>
          </a:bodyPr>
          <a:lstStyle/>
          <a:p>
            <a:pPr algn="ctr" eaLnBrk="1" hangingPunct="1"/>
            <a:r>
              <a:rPr lang="ru-RU" altLang="ru-RU" sz="2000" b="1" cap="all" dirty="0">
                <a:solidFill>
                  <a:srgbClr val="C00000"/>
                </a:solidFill>
                <a:latin typeface="Cambria" panose="02040503050406030204" pitchFamily="18" charset="0"/>
                <a:cs typeface="+mn-cs"/>
              </a:rPr>
              <a:t>Подготовка аудитории подготовки к экзамену</a:t>
            </a:r>
          </a:p>
        </p:txBody>
      </p:sp>
    </p:spTree>
    <p:extLst>
      <p:ext uri="{BB962C8B-B14F-4D97-AF65-F5344CB8AC3E}">
        <p14:creationId xmlns:p14="http://schemas.microsoft.com/office/powerpoint/2010/main" val="335879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C:\Users\esafronov\Desktop\ser.jpg"/>
          <p:cNvPicPr>
            <a:picLocks noChangeAspect="1" noChangeArrowheads="1"/>
          </p:cNvPicPr>
          <p:nvPr/>
        </p:nvPicPr>
        <p:blipFill>
          <a:blip r:embed="rId3">
            <a:lum bright="-30000"/>
          </a:blip>
          <a:srcRect/>
          <a:stretch>
            <a:fillRect/>
          </a:stretch>
        </p:blipFill>
        <p:spPr bwMode="auto">
          <a:xfrm>
            <a:off x="107950" y="6559550"/>
            <a:ext cx="2671763" cy="182563"/>
          </a:xfrm>
          <a:prstGeom prst="rect">
            <a:avLst/>
          </a:prstGeom>
          <a:noFill/>
          <a:ln w="9525">
            <a:noFill/>
            <a:miter lim="800000"/>
            <a:headEnd/>
            <a:tailEnd/>
          </a:ln>
        </p:spPr>
      </p:pic>
      <p:pic>
        <p:nvPicPr>
          <p:cNvPr id="57346" name="Picture 5" descr="C:\Users\esafronov\Desktop\pol.jpg"/>
          <p:cNvPicPr>
            <a:picLocks noChangeAspect="1" noChangeArrowheads="1"/>
          </p:cNvPicPr>
          <p:nvPr/>
        </p:nvPicPr>
        <p:blipFill>
          <a:blip r:embed="rId4"/>
          <a:srcRect/>
          <a:stretch>
            <a:fillRect/>
          </a:stretch>
        </p:blipFill>
        <p:spPr bwMode="auto">
          <a:xfrm>
            <a:off x="2771775" y="6559550"/>
            <a:ext cx="6264275" cy="182563"/>
          </a:xfrm>
          <a:prstGeom prst="rect">
            <a:avLst/>
          </a:prstGeom>
          <a:noFill/>
          <a:ln w="9525">
            <a:noFill/>
            <a:miter lim="800000"/>
            <a:headEnd/>
            <a:tailEnd/>
          </a:ln>
        </p:spPr>
      </p:pic>
      <p:sp>
        <p:nvSpPr>
          <p:cNvPr id="57347" name="Номер слайда 1"/>
          <p:cNvSpPr txBox="1">
            <a:spLocks noGrp="1"/>
          </p:cNvSpPr>
          <p:nvPr/>
        </p:nvSpPr>
        <p:spPr bwMode="auto">
          <a:xfrm>
            <a:off x="6743700" y="6573838"/>
            <a:ext cx="2351088" cy="144462"/>
          </a:xfrm>
          <a:prstGeom prst="rect">
            <a:avLst/>
          </a:prstGeom>
          <a:noFill/>
          <a:ln w="9525">
            <a:noFill/>
            <a:miter lim="800000"/>
            <a:headEnd/>
            <a:tailEnd/>
          </a:ln>
        </p:spPr>
        <p:txBody>
          <a:bodyPr anchor="ctr"/>
          <a:lstStyle/>
          <a:p>
            <a:pPr algn="r"/>
            <a:fld id="{10B46F69-7AF2-44D8-9F68-3ED663138864}" type="slidenum">
              <a:rPr lang="ru-RU" sz="1400" b="1">
                <a:solidFill>
                  <a:schemeClr val="bg1"/>
                </a:solidFill>
                <a:latin typeface="Calibri" pitchFamily="34" charset="0"/>
              </a:rPr>
              <a:pPr algn="r"/>
              <a:t>34</a:t>
            </a:fld>
            <a:endParaRPr lang="ru-RU" sz="1400" b="1">
              <a:solidFill>
                <a:schemeClr val="bg1"/>
              </a:solidFill>
              <a:latin typeface="Calibri" pitchFamily="34" charset="0"/>
            </a:endParaRPr>
          </a:p>
        </p:txBody>
      </p:sp>
      <p:sp>
        <p:nvSpPr>
          <p:cNvPr id="28" name="Прямоугольник 27"/>
          <p:cNvSpPr/>
          <p:nvPr/>
        </p:nvSpPr>
        <p:spPr>
          <a:xfrm>
            <a:off x="174745" y="1047712"/>
            <a:ext cx="8928100" cy="720725"/>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anchor="ctr"/>
          <a:lstStyle/>
          <a:p>
            <a:pPr marL="0" lvl="2" algn="just" eaLnBrk="0" hangingPunct="0">
              <a:spcBef>
                <a:spcPts val="600"/>
              </a:spcBef>
              <a:spcAft>
                <a:spcPts val="600"/>
              </a:spcAft>
              <a:buClr>
                <a:schemeClr val="tx2">
                  <a:lumMod val="60000"/>
                  <a:lumOff val="40000"/>
                </a:schemeClr>
              </a:buClr>
              <a:buSzPct val="120000"/>
              <a:defRPr/>
            </a:pPr>
            <a:r>
              <a:rPr lang="ru-RU" b="1" dirty="0">
                <a:solidFill>
                  <a:srgbClr val="0070C0"/>
                </a:solidFill>
                <a:latin typeface="Cambria" pitchFamily="18" charset="0"/>
              </a:rPr>
              <a:t>Организаторы в аудитории подготовки </a:t>
            </a:r>
            <a:r>
              <a:rPr lang="ru-RU" b="1" dirty="0" smtClean="0">
                <a:solidFill>
                  <a:srgbClr val="0070C0"/>
                </a:solidFill>
                <a:latin typeface="Cambria" pitchFamily="18" charset="0"/>
              </a:rPr>
              <a:t>с 9:00</a:t>
            </a:r>
            <a:endParaRPr lang="ru-RU" b="1" dirty="0">
              <a:solidFill>
                <a:srgbClr val="0070C0"/>
              </a:solidFill>
              <a:latin typeface="Cambria" pitchFamily="18" charset="0"/>
            </a:endParaRPr>
          </a:p>
        </p:txBody>
      </p:sp>
      <p:graphicFrame>
        <p:nvGraphicFramePr>
          <p:cNvPr id="16" name="Схема 15"/>
          <p:cNvGraphicFramePr/>
          <p:nvPr>
            <p:extLst>
              <p:ext uri="{D42A27DB-BD31-4B8C-83A1-F6EECF244321}">
                <p14:modId xmlns:p14="http://schemas.microsoft.com/office/powerpoint/2010/main" val="2321373443"/>
              </p:ext>
            </p:extLst>
          </p:nvPr>
        </p:nvGraphicFramePr>
        <p:xfrm>
          <a:off x="107503" y="3284984"/>
          <a:ext cx="7209481" cy="32529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Скругленный прямоугольник 16"/>
          <p:cNvSpPr/>
          <p:nvPr/>
        </p:nvSpPr>
        <p:spPr>
          <a:xfrm>
            <a:off x="7594600" y="3265488"/>
            <a:ext cx="1296988" cy="45878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Организатор</a:t>
            </a:r>
          </a:p>
        </p:txBody>
      </p:sp>
      <p:cxnSp>
        <p:nvCxnSpPr>
          <p:cNvPr id="18" name="Прямая со стрелкой 17"/>
          <p:cNvCxnSpPr/>
          <p:nvPr/>
        </p:nvCxnSpPr>
        <p:spPr>
          <a:xfrm flipH="1">
            <a:off x="7331075" y="3495675"/>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7334250" y="4141788"/>
            <a:ext cx="277813"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7594600" y="5819775"/>
            <a:ext cx="1296988" cy="458788"/>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smtClean="0">
                <a:solidFill>
                  <a:srgbClr val="663300"/>
                </a:solidFill>
                <a:latin typeface="Arial" pitchFamily="34" charset="0"/>
                <a:cs typeface="Arial" pitchFamily="34" charset="0"/>
              </a:rPr>
              <a:t>Организатор</a:t>
            </a:r>
            <a:endParaRPr lang="ru-RU" sz="1400" dirty="0">
              <a:solidFill>
                <a:srgbClr val="663300"/>
              </a:solidFill>
              <a:latin typeface="Arial" pitchFamily="34" charset="0"/>
              <a:cs typeface="Arial" pitchFamily="34" charset="0"/>
            </a:endParaRPr>
          </a:p>
        </p:txBody>
      </p:sp>
      <p:cxnSp>
        <p:nvCxnSpPr>
          <p:cNvPr id="33" name="Прямая со стрелкой 32"/>
          <p:cNvCxnSpPr/>
          <p:nvPr/>
        </p:nvCxnSpPr>
        <p:spPr>
          <a:xfrm flipH="1">
            <a:off x="7346950" y="6026150"/>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4" name="Скругленный прямоугольник 33"/>
          <p:cNvSpPr/>
          <p:nvPr/>
        </p:nvSpPr>
        <p:spPr>
          <a:xfrm>
            <a:off x="7594600" y="3935413"/>
            <a:ext cx="1296988" cy="45878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Организатор</a:t>
            </a:r>
          </a:p>
        </p:txBody>
      </p:sp>
      <p:cxnSp>
        <p:nvCxnSpPr>
          <p:cNvPr id="35" name="Прямая со стрелкой 34"/>
          <p:cNvCxnSpPr/>
          <p:nvPr/>
        </p:nvCxnSpPr>
        <p:spPr>
          <a:xfrm flipH="1">
            <a:off x="7315200" y="5387975"/>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a:off x="7594600" y="5181600"/>
            <a:ext cx="1296988" cy="458788"/>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Участник</a:t>
            </a:r>
          </a:p>
        </p:txBody>
      </p:sp>
      <p:cxnSp>
        <p:nvCxnSpPr>
          <p:cNvPr id="20" name="Прямая со стрелкой 19"/>
          <p:cNvCxnSpPr/>
          <p:nvPr/>
        </p:nvCxnSpPr>
        <p:spPr>
          <a:xfrm flipH="1">
            <a:off x="7334250" y="4765675"/>
            <a:ext cx="277813"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1" name="Скругленный прямоугольник 20"/>
          <p:cNvSpPr/>
          <p:nvPr/>
        </p:nvSpPr>
        <p:spPr>
          <a:xfrm>
            <a:off x="7594600" y="4559300"/>
            <a:ext cx="1296988" cy="458788"/>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smtClean="0">
                <a:solidFill>
                  <a:srgbClr val="663300"/>
                </a:solidFill>
                <a:latin typeface="Arial" pitchFamily="34" charset="0"/>
                <a:cs typeface="Arial" pitchFamily="34" charset="0"/>
              </a:rPr>
              <a:t>Участник</a:t>
            </a:r>
            <a:endParaRPr lang="ru-RU" sz="1400" dirty="0">
              <a:solidFill>
                <a:srgbClr val="663300"/>
              </a:solidFill>
              <a:latin typeface="Arial" pitchFamily="34" charset="0"/>
              <a:cs typeface="Arial" pitchFamily="34" charset="0"/>
            </a:endParaRPr>
          </a:p>
        </p:txBody>
      </p:sp>
      <p:sp>
        <p:nvSpPr>
          <p:cNvPr id="2" name="Прямоугольник 1"/>
          <p:cNvSpPr/>
          <p:nvPr/>
        </p:nvSpPr>
        <p:spPr>
          <a:xfrm>
            <a:off x="966387" y="2003327"/>
            <a:ext cx="7344816" cy="800219"/>
          </a:xfrm>
          <a:prstGeom prst="rect">
            <a:avLst/>
          </a:prstGeom>
        </p:spPr>
        <p:txBody>
          <a:bodyPr wrap="square">
            <a:spAutoFit/>
          </a:bodyPr>
          <a:lstStyle/>
          <a:p>
            <a:pPr marL="357188" lvl="2" indent="-342900" algn="just" eaLnBrk="0" hangingPunct="0">
              <a:spcBef>
                <a:spcPts val="600"/>
              </a:spcBef>
              <a:spcAft>
                <a:spcPts val="600"/>
              </a:spcAft>
              <a:buClr>
                <a:schemeClr val="tx2">
                  <a:lumMod val="60000"/>
                  <a:lumOff val="40000"/>
                </a:schemeClr>
              </a:buClr>
              <a:buSzPct val="150000"/>
              <a:buFont typeface="Wingdings" panose="05000000000000000000" pitchFamily="2" charset="2"/>
              <a:buChar char="ü"/>
              <a:defRPr/>
            </a:pPr>
            <a:r>
              <a:rPr lang="ru-RU" dirty="0">
                <a:solidFill>
                  <a:schemeClr val="tx2">
                    <a:lumMod val="50000"/>
                  </a:schemeClr>
                </a:solidFill>
                <a:latin typeface="Cambria" panose="02040503050406030204" pitchFamily="18" charset="0"/>
                <a:cs typeface="Times New Roman" panose="02020603050405020304" pitchFamily="18" charset="0"/>
              </a:rPr>
              <a:t>Проверка персональных данных и контроль явки участников</a:t>
            </a:r>
          </a:p>
          <a:p>
            <a:pPr marL="357188" lvl="2" indent="-342900" algn="just" eaLnBrk="0" hangingPunct="0">
              <a:spcBef>
                <a:spcPts val="600"/>
              </a:spcBef>
              <a:spcAft>
                <a:spcPts val="600"/>
              </a:spcAft>
              <a:buClr>
                <a:schemeClr val="tx2">
                  <a:lumMod val="60000"/>
                  <a:lumOff val="40000"/>
                </a:schemeClr>
              </a:buClr>
              <a:buSzPct val="150000"/>
              <a:buFont typeface="Wingdings" panose="05000000000000000000" pitchFamily="2" charset="2"/>
              <a:buChar char="ü"/>
              <a:defRPr/>
            </a:pPr>
            <a:r>
              <a:rPr lang="ru-RU" dirty="0">
                <a:solidFill>
                  <a:schemeClr val="tx2">
                    <a:lumMod val="50000"/>
                  </a:schemeClr>
                </a:solidFill>
                <a:latin typeface="Cambria" panose="02040503050406030204" pitchFamily="18" charset="0"/>
                <a:cs typeface="Times New Roman" panose="02020603050405020304" pitchFamily="18" charset="0"/>
              </a:rPr>
              <a:t>Размещение участников на местах в соответствии с рассадкой</a:t>
            </a:r>
          </a:p>
        </p:txBody>
      </p:sp>
    </p:spTree>
    <p:extLst>
      <p:ext uri="{BB962C8B-B14F-4D97-AF65-F5344CB8AC3E}">
        <p14:creationId xmlns:p14="http://schemas.microsoft.com/office/powerpoint/2010/main" val="148656034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E1340F5E-53D3-4EAC-80AC-43FC2BCE466A}" type="slidenum">
              <a:rPr lang="ru-RU" smtClean="0"/>
              <a:pPr>
                <a:defRPr/>
              </a:pPr>
              <a:t>35</a:t>
            </a:fld>
            <a:endParaRPr lang="ru-RU"/>
          </a:p>
        </p:txBody>
      </p:sp>
      <p:pic>
        <p:nvPicPr>
          <p:cNvPr id="4" name="Рисунок 3"/>
          <p:cNvPicPr>
            <a:picLocks noChangeAspect="1"/>
          </p:cNvPicPr>
          <p:nvPr/>
        </p:nvPicPr>
        <p:blipFill>
          <a:blip r:embed="rId2"/>
          <a:stretch>
            <a:fillRect/>
          </a:stretch>
        </p:blipFill>
        <p:spPr>
          <a:xfrm>
            <a:off x="2479239" y="949823"/>
            <a:ext cx="4073961" cy="5760245"/>
          </a:xfrm>
          <a:prstGeom prst="rect">
            <a:avLst/>
          </a:prstGeom>
        </p:spPr>
      </p:pic>
    </p:spTree>
    <p:extLst>
      <p:ext uri="{BB962C8B-B14F-4D97-AF65-F5344CB8AC3E}">
        <p14:creationId xmlns:p14="http://schemas.microsoft.com/office/powerpoint/2010/main" val="1370757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Содержимое 2"/>
          <p:cNvSpPr>
            <a:spLocks noGrp="1"/>
          </p:cNvSpPr>
          <p:nvPr>
            <p:ph idx="4294967295"/>
          </p:nvPr>
        </p:nvSpPr>
        <p:spPr>
          <a:xfrm>
            <a:off x="457200" y="1928802"/>
            <a:ext cx="8229600" cy="4197361"/>
          </a:xfrm>
        </p:spPr>
        <p:txBody>
          <a:bodyPr/>
          <a:lstStyle/>
          <a:p>
            <a:pPr eaLnBrk="1" hangingPunct="1">
              <a:buNone/>
            </a:pPr>
            <a:r>
              <a:rPr lang="ru-RU" sz="2000" b="1" i="1" dirty="0" smtClean="0">
                <a:solidFill>
                  <a:srgbClr val="005E9E"/>
                </a:solidFill>
                <a:latin typeface="Cambria" panose="02040503050406030204" pitchFamily="18" charset="0"/>
              </a:rPr>
              <a:t>Начало экзамена в аудитории подготовки считается с момента завершения инструктажа и заполнения бланков регистрации, окончанием экзамена считается момент, когда аудиторию покинул последний участник.</a:t>
            </a:r>
          </a:p>
          <a:p>
            <a:pPr eaLnBrk="1" hangingPunct="1">
              <a:buNone/>
            </a:pPr>
            <a:endParaRPr lang="ru-RU" sz="2000" b="1" dirty="0" smtClean="0">
              <a:solidFill>
                <a:srgbClr val="005E9E"/>
              </a:solidFill>
              <a:latin typeface="Cambria" panose="02040503050406030204" pitchFamily="18" charset="0"/>
            </a:endParaRPr>
          </a:p>
          <a:p>
            <a:pPr eaLnBrk="1" hangingPunct="1">
              <a:buNone/>
            </a:pPr>
            <a:r>
              <a:rPr lang="ru-RU" sz="2000" b="1" dirty="0" smtClean="0">
                <a:solidFill>
                  <a:srgbClr val="005E9E"/>
                </a:solidFill>
                <a:latin typeface="Cambria" panose="02040503050406030204" pitchFamily="18" charset="0"/>
              </a:rPr>
              <a:t>Максимальное </a:t>
            </a:r>
            <a:r>
              <a:rPr lang="ru-RU" sz="2000" b="1" dirty="0">
                <a:solidFill>
                  <a:srgbClr val="005E9E"/>
                </a:solidFill>
                <a:latin typeface="Cambria" panose="02040503050406030204" pitchFamily="18" charset="0"/>
              </a:rPr>
              <a:t>время ожидания в аудитории подготовки составляет 1,5 часа</a:t>
            </a:r>
            <a:endParaRPr lang="ru-RU" sz="2000" b="1" dirty="0" smtClean="0">
              <a:solidFill>
                <a:srgbClr val="005E9E"/>
              </a:solidFill>
              <a:latin typeface="Cambria" panose="02040503050406030204" pitchFamily="18" charset="0"/>
            </a:endParaRPr>
          </a:p>
        </p:txBody>
      </p:sp>
      <p:sp>
        <p:nvSpPr>
          <p:cNvPr id="61443" name="Номер слайда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FBC37DBB-68CF-4808-B0C5-5E5710126B37}" type="slidenum">
              <a:rPr lang="ru-RU" sz="1200">
                <a:solidFill>
                  <a:srgbClr val="898989"/>
                </a:solidFill>
                <a:latin typeface="+mn-lt"/>
              </a:rPr>
              <a:pPr algn="r">
                <a:defRPr/>
              </a:pPr>
              <a:t>36</a:t>
            </a:fld>
            <a:endParaRPr lang="ru-RU" sz="1200">
              <a:solidFill>
                <a:srgbClr val="898989"/>
              </a:solidFill>
              <a:latin typeface="+mn-lt"/>
            </a:endParaRPr>
          </a:p>
        </p:txBody>
      </p:sp>
    </p:spTree>
    <p:extLst>
      <p:ext uri="{BB962C8B-B14F-4D97-AF65-F5344CB8AC3E}">
        <p14:creationId xmlns:p14="http://schemas.microsoft.com/office/powerpoint/2010/main" val="3231265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37</a:t>
            </a:fld>
            <a:endParaRPr lang="ru-RU"/>
          </a:p>
        </p:txBody>
      </p:sp>
      <p:pic>
        <p:nvPicPr>
          <p:cNvPr id="2" name="Рисунок 1"/>
          <p:cNvPicPr>
            <a:picLocks noChangeAspect="1"/>
          </p:cNvPicPr>
          <p:nvPr/>
        </p:nvPicPr>
        <p:blipFill rotWithShape="1">
          <a:blip r:embed="rId2"/>
          <a:srcRect l="4725" t="25200" r="52750" b="24401"/>
          <a:stretch/>
        </p:blipFill>
        <p:spPr>
          <a:xfrm>
            <a:off x="611560" y="1052736"/>
            <a:ext cx="7560840" cy="5040560"/>
          </a:xfrm>
          <a:prstGeom prst="rect">
            <a:avLst/>
          </a:prstGeom>
        </p:spPr>
      </p:pic>
      <p:sp>
        <p:nvSpPr>
          <p:cNvPr id="3" name="Прямоугольник 2"/>
          <p:cNvSpPr/>
          <p:nvPr/>
        </p:nvSpPr>
        <p:spPr>
          <a:xfrm>
            <a:off x="6012160" y="4581128"/>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58241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97174" y="899012"/>
            <a:ext cx="7200479" cy="398948"/>
          </a:xfrm>
          <a:prstGeom prst="rect">
            <a:avLst/>
          </a:prstGeom>
          <a:noFill/>
          <a:ln w="9525">
            <a:noFill/>
            <a:miter lim="800000"/>
            <a:headEnd/>
            <a:tailEnd/>
          </a:ln>
        </p:spPr>
        <p:txBody>
          <a:bodyPr wrap="square" lIns="90291" tIns="45145" rIns="90291" bIns="45145">
            <a:spAutoFit/>
          </a:bodyPr>
          <a:lstStyle/>
          <a:p>
            <a:pPr algn="ctr" eaLnBrk="1" hangingPunct="1"/>
            <a:r>
              <a:rPr lang="ru-RU" altLang="ru-RU" sz="2000" b="1" cap="all" dirty="0">
                <a:solidFill>
                  <a:srgbClr val="C00000"/>
                </a:solidFill>
                <a:latin typeface="Cambria" panose="02040503050406030204" pitchFamily="18" charset="0"/>
                <a:cs typeface="+mn-cs"/>
              </a:rPr>
              <a:t>Переход</a:t>
            </a:r>
            <a:r>
              <a:rPr lang="ru-RU" altLang="ru-RU" sz="2000" b="1" cap="all" dirty="0">
                <a:solidFill>
                  <a:srgbClr val="700000"/>
                </a:solidFill>
                <a:latin typeface="Cambria" panose="02040503050406030204" pitchFamily="18" charset="0"/>
                <a:cs typeface="+mn-cs"/>
              </a:rPr>
              <a:t> </a:t>
            </a:r>
            <a:r>
              <a:rPr lang="ru-RU" altLang="ru-RU" sz="2000" b="1" cap="all" dirty="0">
                <a:solidFill>
                  <a:srgbClr val="C00000"/>
                </a:solidFill>
                <a:latin typeface="Cambria" panose="02040503050406030204" pitchFamily="18" charset="0"/>
                <a:cs typeface="+mn-cs"/>
              </a:rPr>
              <a:t>участников ЕГЭ в аудитории проведения</a:t>
            </a:r>
          </a:p>
        </p:txBody>
      </p:sp>
      <p:sp>
        <p:nvSpPr>
          <p:cNvPr id="4" name="Скругленный прямоугольник 3"/>
          <p:cNvSpPr/>
          <p:nvPr/>
        </p:nvSpPr>
        <p:spPr>
          <a:xfrm>
            <a:off x="373577" y="1403551"/>
            <a:ext cx="3053503" cy="1049059"/>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400" dirty="0">
                <a:latin typeface="Cambria" panose="02040503050406030204" pitchFamily="18" charset="0"/>
                <a:ea typeface="Cambria" panose="02040503050406030204" pitchFamily="18" charset="0"/>
              </a:rPr>
              <a:t>Заполнить в форме ППЭ-05-02-У время начала экзамена в </a:t>
            </a:r>
            <a:r>
              <a:rPr lang="ru-RU" sz="1400" dirty="0" smtClean="0">
                <a:latin typeface="Cambria" panose="02040503050406030204" pitchFamily="18" charset="0"/>
                <a:ea typeface="Cambria" panose="02040503050406030204" pitchFamily="18" charset="0"/>
              </a:rPr>
              <a:t>аудитории</a:t>
            </a:r>
            <a:endParaRPr lang="ru-RU" sz="1400" dirty="0">
              <a:latin typeface="Cambria" panose="02040503050406030204" pitchFamily="18" charset="0"/>
              <a:ea typeface="Cambria" panose="02040503050406030204" pitchFamily="18" charset="0"/>
            </a:endParaRPr>
          </a:p>
        </p:txBody>
      </p:sp>
      <p:pic>
        <p:nvPicPr>
          <p:cNvPr id="5" name="Picture 3" descr="C:\Users\Wolf\Desktop\tim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1546" y="2645947"/>
            <a:ext cx="1097563" cy="1065394"/>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373577" y="3711341"/>
            <a:ext cx="3053503" cy="1208470"/>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400" dirty="0">
                <a:latin typeface="Cambria" panose="02040503050406030204" pitchFamily="18" charset="0"/>
                <a:ea typeface="Cambria" panose="02040503050406030204" pitchFamily="18" charset="0"/>
              </a:rPr>
              <a:t>Проконтролировать наличие бланка регистрации и ручки у участников ЕГЭ, покидающих аудиторию</a:t>
            </a:r>
          </a:p>
        </p:txBody>
      </p:sp>
      <p:sp>
        <p:nvSpPr>
          <p:cNvPr id="9" name="Стрелка вправо 8"/>
          <p:cNvSpPr/>
          <p:nvPr/>
        </p:nvSpPr>
        <p:spPr>
          <a:xfrm>
            <a:off x="4100884" y="1649094"/>
            <a:ext cx="978408" cy="470428"/>
          </a:xfrm>
          <a:prstGeom prst="rightArrow">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algn="ctr"/>
            <a:endParaRPr lang="ru-RU"/>
          </a:p>
        </p:txBody>
      </p:sp>
      <p:sp>
        <p:nvSpPr>
          <p:cNvPr id="10" name="Стрелка влево 9"/>
          <p:cNvSpPr/>
          <p:nvPr/>
        </p:nvSpPr>
        <p:spPr>
          <a:xfrm>
            <a:off x="4100884" y="4080362"/>
            <a:ext cx="978408" cy="470428"/>
          </a:xfrm>
          <a:prstGeom prst="leftArrow">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algn="ctr"/>
            <a:endParaRPr lang="ru-RU"/>
          </a:p>
        </p:txBody>
      </p:sp>
      <p:sp>
        <p:nvSpPr>
          <p:cNvPr id="11" name="Скругленный прямоугольник 10"/>
          <p:cNvSpPr/>
          <p:nvPr/>
        </p:nvSpPr>
        <p:spPr>
          <a:xfrm>
            <a:off x="5753097" y="1403551"/>
            <a:ext cx="3097039" cy="1055306"/>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400" dirty="0">
                <a:latin typeface="Cambria" panose="02040503050406030204" pitchFamily="18" charset="0"/>
                <a:ea typeface="Cambria" panose="02040503050406030204" pitchFamily="18" charset="0"/>
              </a:rPr>
              <a:t>Сообщить организатору вне аудитории об окончании заполнения бланков регистрации участниками ЕГЭ</a:t>
            </a:r>
          </a:p>
        </p:txBody>
      </p:sp>
      <p:sp>
        <p:nvSpPr>
          <p:cNvPr id="12" name="Стрелка вниз 11"/>
          <p:cNvSpPr/>
          <p:nvPr/>
        </p:nvSpPr>
        <p:spPr>
          <a:xfrm>
            <a:off x="7189951" y="2523258"/>
            <a:ext cx="484632" cy="798434"/>
          </a:xfrm>
          <a:prstGeom prst="downArrow">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algn="ctr"/>
            <a:endParaRPr lang="ru-RU"/>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7174" y="5206191"/>
            <a:ext cx="754285" cy="1064125"/>
          </a:xfrm>
          <a:prstGeom prst="rect">
            <a:avLst/>
          </a:prstGeom>
        </p:spPr>
      </p:pic>
      <p:sp>
        <p:nvSpPr>
          <p:cNvPr id="13" name="Скругленный прямоугольник 12"/>
          <p:cNvSpPr/>
          <p:nvPr/>
        </p:nvSpPr>
        <p:spPr>
          <a:xfrm>
            <a:off x="5753096" y="3382374"/>
            <a:ext cx="3211392" cy="2062850"/>
          </a:xfrm>
          <a:prstGeom prst="roundRect">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sz="1400" dirty="0">
                <a:latin typeface="Cambria" panose="02040503050406030204" pitchFamily="18" charset="0"/>
                <a:ea typeface="Cambria" panose="02040503050406030204" pitchFamily="18" charset="0"/>
              </a:rPr>
              <a:t>При вызове группы участников ЕГЭ каждой очереди для перехода </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в аудиторию проведения экзаменов в форме ППЭ-05-02-У необходимо сделать отметку «Бланк регистрации выдан» и получить подпись участника ЕГЭ, покидающего аудиторию подготовки</a:t>
            </a:r>
          </a:p>
        </p:txBody>
      </p:sp>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4205" y="5056179"/>
            <a:ext cx="2181606" cy="146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Wolf\Desktop\7f5b800ebef24c3213badc0248ec760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50442">
            <a:off x="1705985" y="5367298"/>
            <a:ext cx="1205879" cy="117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493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C:\Users\esafronov\Desktop\ser.jpg"/>
          <p:cNvPicPr>
            <a:picLocks noChangeAspect="1" noChangeArrowheads="1"/>
          </p:cNvPicPr>
          <p:nvPr/>
        </p:nvPicPr>
        <p:blipFill>
          <a:blip r:embed="rId3">
            <a:lum bright="-30000"/>
          </a:blip>
          <a:srcRect/>
          <a:stretch>
            <a:fillRect/>
          </a:stretch>
        </p:blipFill>
        <p:spPr bwMode="auto">
          <a:xfrm>
            <a:off x="107950" y="6559550"/>
            <a:ext cx="2671763" cy="182563"/>
          </a:xfrm>
          <a:prstGeom prst="rect">
            <a:avLst/>
          </a:prstGeom>
          <a:noFill/>
          <a:ln w="9525">
            <a:noFill/>
            <a:miter lim="800000"/>
            <a:headEnd/>
            <a:tailEnd/>
          </a:ln>
        </p:spPr>
      </p:pic>
      <p:pic>
        <p:nvPicPr>
          <p:cNvPr id="59394" name="Picture 5" descr="C:\Users\esafronov\Desktop\pol.jpg"/>
          <p:cNvPicPr>
            <a:picLocks noChangeAspect="1" noChangeArrowheads="1"/>
          </p:cNvPicPr>
          <p:nvPr/>
        </p:nvPicPr>
        <p:blipFill>
          <a:blip r:embed="rId4"/>
          <a:srcRect/>
          <a:stretch>
            <a:fillRect/>
          </a:stretch>
        </p:blipFill>
        <p:spPr bwMode="auto">
          <a:xfrm>
            <a:off x="2771775" y="6559550"/>
            <a:ext cx="6264275" cy="182563"/>
          </a:xfrm>
          <a:prstGeom prst="rect">
            <a:avLst/>
          </a:prstGeom>
          <a:noFill/>
          <a:ln w="9525">
            <a:noFill/>
            <a:miter lim="800000"/>
            <a:headEnd/>
            <a:tailEnd/>
          </a:ln>
        </p:spPr>
      </p:pic>
      <p:sp>
        <p:nvSpPr>
          <p:cNvPr id="59395" name="Номер слайда 1"/>
          <p:cNvSpPr txBox="1">
            <a:spLocks noGrp="1"/>
          </p:cNvSpPr>
          <p:nvPr/>
        </p:nvSpPr>
        <p:spPr bwMode="auto">
          <a:xfrm>
            <a:off x="6743700" y="6573838"/>
            <a:ext cx="2351088" cy="144462"/>
          </a:xfrm>
          <a:prstGeom prst="rect">
            <a:avLst/>
          </a:prstGeom>
          <a:noFill/>
          <a:ln w="9525">
            <a:noFill/>
            <a:miter lim="800000"/>
            <a:headEnd/>
            <a:tailEnd/>
          </a:ln>
        </p:spPr>
        <p:txBody>
          <a:bodyPr anchor="ctr"/>
          <a:lstStyle/>
          <a:p>
            <a:pPr algn="r"/>
            <a:fld id="{92A07A32-B1D7-4294-A91C-8C256BD912F7}" type="slidenum">
              <a:rPr lang="ru-RU" sz="1400" b="1">
                <a:solidFill>
                  <a:schemeClr val="bg1"/>
                </a:solidFill>
                <a:latin typeface="Calibri" pitchFamily="34" charset="0"/>
              </a:rPr>
              <a:pPr algn="r"/>
              <a:t>39</a:t>
            </a:fld>
            <a:endParaRPr lang="ru-RU" sz="1400" b="1">
              <a:solidFill>
                <a:schemeClr val="bg1"/>
              </a:solidFill>
              <a:latin typeface="Calibri" pitchFamily="34" charset="0"/>
            </a:endParaRPr>
          </a:p>
        </p:txBody>
      </p:sp>
      <p:sp>
        <p:nvSpPr>
          <p:cNvPr id="59399" name="Прямоугольник 30"/>
          <p:cNvSpPr>
            <a:spLocks noChangeArrowheads="1"/>
          </p:cNvSpPr>
          <p:nvPr/>
        </p:nvSpPr>
        <p:spPr bwMode="auto">
          <a:xfrm>
            <a:off x="166688" y="1083181"/>
            <a:ext cx="8928100" cy="1123384"/>
          </a:xfrm>
          <a:prstGeom prst="rect">
            <a:avLst/>
          </a:prstGeom>
          <a:noFill/>
          <a:ln w="9525">
            <a:noFill/>
            <a:miter lim="800000"/>
            <a:headEnd/>
            <a:tailEnd/>
          </a:ln>
        </p:spPr>
        <p:txBody>
          <a:bodyPr anchor="ctr">
            <a:spAutoFit/>
          </a:bodyPr>
          <a:lstStyle/>
          <a:p>
            <a:pPr algn="just" eaLnBrk="0" hangingPunct="0">
              <a:spcBef>
                <a:spcPts val="600"/>
              </a:spcBef>
            </a:pPr>
            <a:r>
              <a:rPr lang="ru-RU" sz="2000" b="1" dirty="0">
                <a:solidFill>
                  <a:srgbClr val="0070C0"/>
                </a:solidFill>
                <a:latin typeface="Cambria" pitchFamily="18" charset="0"/>
              </a:rPr>
              <a:t>Особенности перемещения участников между аудиториями подготовки и проведения:</a:t>
            </a:r>
          </a:p>
          <a:p>
            <a:pPr algn="just" eaLnBrk="0" hangingPunct="0">
              <a:spcBef>
                <a:spcPts val="600"/>
              </a:spcBef>
            </a:pPr>
            <a:endParaRPr lang="ru-RU" sz="2200" b="1" dirty="0">
              <a:solidFill>
                <a:srgbClr val="0070C0"/>
              </a:solidFill>
              <a:latin typeface="Cambria" pitchFamily="18" charset="0"/>
            </a:endParaRPr>
          </a:p>
        </p:txBody>
      </p:sp>
      <p:sp>
        <p:nvSpPr>
          <p:cNvPr id="32" name="Прямоугольник 31"/>
          <p:cNvSpPr/>
          <p:nvPr/>
        </p:nvSpPr>
        <p:spPr>
          <a:xfrm>
            <a:off x="0" y="2873196"/>
            <a:ext cx="8869363" cy="2616101"/>
          </a:xfrm>
          <a:prstGeom prst="rect">
            <a:avLst/>
          </a:prstGeom>
        </p:spPr>
        <p:txBody>
          <a:bodyPr anchor="ctr">
            <a:spAutoFit/>
          </a:bodyPr>
          <a:lstStyle/>
          <a:p>
            <a:pPr marL="357188" lvl="2" indent="-342900" algn="just" eaLnBrk="0" hangingPunct="0">
              <a:spcBef>
                <a:spcPts val="600"/>
              </a:spcBef>
              <a:spcAft>
                <a:spcPts val="600"/>
              </a:spcAft>
              <a:buClr>
                <a:schemeClr val="tx2">
                  <a:lumMod val="60000"/>
                  <a:lumOff val="40000"/>
                </a:schemeClr>
              </a:buClr>
              <a:buSzPct val="150000"/>
              <a:buFont typeface="Wingdings" pitchFamily="2" charset="2"/>
              <a:buChar char="ü"/>
              <a:defRPr/>
            </a:pPr>
            <a:r>
              <a:rPr lang="ru-RU" dirty="0">
                <a:solidFill>
                  <a:schemeClr val="tx2">
                    <a:lumMod val="50000"/>
                  </a:schemeClr>
                </a:solidFill>
                <a:latin typeface="Cambria" panose="02040503050406030204" pitchFamily="18" charset="0"/>
              </a:rPr>
              <a:t>После активации ключа доступа к </a:t>
            </a:r>
            <a:r>
              <a:rPr lang="ru-RU" dirty="0" smtClean="0">
                <a:solidFill>
                  <a:schemeClr val="tx2">
                    <a:lumMod val="50000"/>
                  </a:schemeClr>
                </a:solidFill>
                <a:latin typeface="Cambria" panose="02040503050406030204" pitchFamily="18" charset="0"/>
              </a:rPr>
              <a:t>ЭМ на </a:t>
            </a:r>
            <a:r>
              <a:rPr lang="ru-RU" dirty="0">
                <a:solidFill>
                  <a:schemeClr val="tx2">
                    <a:lumMod val="50000"/>
                  </a:schemeClr>
                </a:solidFill>
                <a:latin typeface="Cambria" panose="02040503050406030204" pitchFamily="18" charset="0"/>
              </a:rPr>
              <a:t>рабочих местах </a:t>
            </a:r>
            <a:r>
              <a:rPr lang="ru-RU" dirty="0" smtClean="0">
                <a:solidFill>
                  <a:schemeClr val="tx2">
                    <a:lumMod val="50000"/>
                  </a:schemeClr>
                </a:solidFill>
                <a:latin typeface="Cambria" panose="02040503050406030204" pitchFamily="18" charset="0"/>
              </a:rPr>
              <a:t>участников и завершения инструктажа в аудиториях подготовки  </a:t>
            </a:r>
            <a:r>
              <a:rPr lang="ru-RU" b="1" dirty="0">
                <a:solidFill>
                  <a:srgbClr val="FF0000"/>
                </a:solidFill>
                <a:latin typeface="Cambria" panose="02040503050406030204" pitchFamily="18" charset="0"/>
              </a:rPr>
              <a:t>Организаторы вне аудитории</a:t>
            </a:r>
            <a:r>
              <a:rPr lang="ru-RU" b="1" dirty="0">
                <a:solidFill>
                  <a:schemeClr val="tx2">
                    <a:lumMod val="50000"/>
                  </a:schemeClr>
                </a:solidFill>
                <a:latin typeface="Cambria" panose="02040503050406030204" pitchFamily="18" charset="0"/>
              </a:rPr>
              <a:t> </a:t>
            </a:r>
            <a:r>
              <a:rPr lang="ru-RU" dirty="0">
                <a:solidFill>
                  <a:schemeClr val="tx2">
                    <a:lumMod val="50000"/>
                  </a:schemeClr>
                </a:solidFill>
                <a:latin typeface="Cambria" panose="02040503050406030204" pitchFamily="18" charset="0"/>
              </a:rPr>
              <a:t>разводят «первую очередь» Участников по аудиториям проведения в соответствии с </a:t>
            </a:r>
            <a:r>
              <a:rPr lang="ru-RU" dirty="0" smtClean="0">
                <a:solidFill>
                  <a:schemeClr val="tx2">
                    <a:lumMod val="50000"/>
                  </a:schemeClr>
                </a:solidFill>
                <a:latin typeface="Cambria" panose="02040503050406030204" pitchFamily="18" charset="0"/>
              </a:rPr>
              <a:t>данными </a:t>
            </a:r>
            <a:r>
              <a:rPr lang="ru-RU" dirty="0" smtClean="0">
                <a:solidFill>
                  <a:schemeClr val="tx2">
                    <a:lumMod val="50000"/>
                  </a:schemeClr>
                </a:solidFill>
                <a:latin typeface="Cambria" panose="02040503050406030204" pitchFamily="18" charset="0"/>
                <a:cs typeface="Times New Roman" panose="02020603050405020304" pitchFamily="18" charset="0"/>
              </a:rPr>
              <a:t>распределения </a:t>
            </a:r>
            <a:r>
              <a:rPr lang="ru-RU" dirty="0">
                <a:solidFill>
                  <a:schemeClr val="tx2">
                    <a:lumMod val="50000"/>
                  </a:schemeClr>
                </a:solidFill>
                <a:latin typeface="Cambria" panose="02040503050406030204" pitchFamily="18" charset="0"/>
                <a:cs typeface="Times New Roman" panose="02020603050405020304" pitchFamily="18" charset="0"/>
              </a:rPr>
              <a:t>по аудиториям проведения</a:t>
            </a:r>
            <a:r>
              <a:rPr lang="ru-RU" dirty="0" smtClean="0">
                <a:solidFill>
                  <a:schemeClr val="tx2">
                    <a:lumMod val="50000"/>
                  </a:schemeClr>
                </a:solidFill>
                <a:latin typeface="Cambria" panose="02040503050406030204" pitchFamily="18" charset="0"/>
              </a:rPr>
              <a:t> (</a:t>
            </a:r>
            <a:r>
              <a:rPr lang="ru-RU" dirty="0">
                <a:solidFill>
                  <a:schemeClr val="tx2">
                    <a:lumMod val="50000"/>
                  </a:schemeClr>
                </a:solidFill>
                <a:latin typeface="Cambria" panose="02040503050406030204" pitchFamily="18" charset="0"/>
              </a:rPr>
              <a:t>форма ППЭ-05-04-У).</a:t>
            </a:r>
          </a:p>
          <a:p>
            <a:pPr marL="357188" lvl="2" indent="-342900" algn="just" eaLnBrk="0" hangingPunct="0">
              <a:spcBef>
                <a:spcPts val="600"/>
              </a:spcBef>
              <a:spcAft>
                <a:spcPts val="600"/>
              </a:spcAft>
              <a:buClr>
                <a:schemeClr val="tx2">
                  <a:lumMod val="60000"/>
                  <a:lumOff val="40000"/>
                </a:schemeClr>
              </a:buClr>
              <a:buSzPct val="150000"/>
              <a:buFont typeface="Wingdings" pitchFamily="2" charset="2"/>
              <a:buChar char="ü"/>
              <a:defRPr/>
            </a:pPr>
            <a:r>
              <a:rPr lang="ru-RU" dirty="0" smtClean="0">
                <a:solidFill>
                  <a:schemeClr val="tx2">
                    <a:lumMod val="50000"/>
                  </a:schemeClr>
                </a:solidFill>
                <a:latin typeface="Cambria" panose="02040503050406030204" pitchFamily="18" charset="0"/>
                <a:cs typeface="Times New Roman" panose="02020603050405020304" pitchFamily="18" charset="0"/>
              </a:rPr>
              <a:t>В </a:t>
            </a:r>
            <a:r>
              <a:rPr lang="ru-RU" dirty="0">
                <a:solidFill>
                  <a:schemeClr val="tx2">
                    <a:lumMod val="50000"/>
                  </a:schemeClr>
                </a:solidFill>
                <a:latin typeface="Cambria" panose="02040503050406030204" pitchFamily="18" charset="0"/>
                <a:cs typeface="Times New Roman" panose="02020603050405020304" pitchFamily="18" charset="0"/>
              </a:rPr>
              <a:t>аудиторию проведения участник </a:t>
            </a:r>
            <a:r>
              <a:rPr lang="ru-RU" dirty="0" smtClean="0">
                <a:solidFill>
                  <a:schemeClr val="tx2">
                    <a:lumMod val="50000"/>
                  </a:schemeClr>
                </a:solidFill>
                <a:latin typeface="Cambria" panose="02040503050406030204" pitchFamily="18" charset="0"/>
                <a:cs typeface="Times New Roman" panose="02020603050405020304" pitchFamily="18" charset="0"/>
              </a:rPr>
              <a:t>берет </a:t>
            </a:r>
            <a:r>
              <a:rPr lang="ru-RU" b="1" i="1" dirty="0">
                <a:solidFill>
                  <a:srgbClr val="FF0000"/>
                </a:solidFill>
                <a:latin typeface="Cambria" panose="02040503050406030204" pitchFamily="18" charset="0"/>
                <a:cs typeface="Times New Roman" panose="02020603050405020304" pitchFamily="18" charset="0"/>
              </a:rPr>
              <a:t>бланк </a:t>
            </a:r>
            <a:r>
              <a:rPr lang="ru-RU" b="1" i="1" dirty="0" smtClean="0">
                <a:solidFill>
                  <a:srgbClr val="FF0000"/>
                </a:solidFill>
                <a:latin typeface="Cambria" panose="02040503050406030204" pitchFamily="18" charset="0"/>
                <a:cs typeface="Times New Roman" panose="02020603050405020304" pitchFamily="18" charset="0"/>
              </a:rPr>
              <a:t>регистрации </a:t>
            </a:r>
          </a:p>
          <a:p>
            <a:pPr marL="357188" lvl="2" indent="-342900" algn="just" eaLnBrk="0" hangingPunct="0">
              <a:spcBef>
                <a:spcPts val="600"/>
              </a:spcBef>
              <a:spcAft>
                <a:spcPts val="600"/>
              </a:spcAft>
              <a:buClr>
                <a:schemeClr val="tx2">
                  <a:lumMod val="60000"/>
                  <a:lumOff val="40000"/>
                </a:schemeClr>
              </a:buClr>
              <a:buSzPct val="150000"/>
              <a:buFont typeface="Wingdings" pitchFamily="2" charset="2"/>
              <a:buChar char="ü"/>
              <a:defRPr/>
            </a:pPr>
            <a:r>
              <a:rPr lang="ru-RU" dirty="0" smtClean="0">
                <a:solidFill>
                  <a:schemeClr val="tx2">
                    <a:lumMod val="50000"/>
                  </a:schemeClr>
                </a:solidFill>
                <a:latin typeface="Cambria" panose="02040503050406030204" pitchFamily="18" charset="0"/>
                <a:cs typeface="Times New Roman" panose="02020603050405020304" pitchFamily="18" charset="0"/>
              </a:rPr>
              <a:t>Новая </a:t>
            </a:r>
            <a:r>
              <a:rPr lang="ru-RU" dirty="0">
                <a:solidFill>
                  <a:schemeClr val="tx2">
                    <a:lumMod val="50000"/>
                  </a:schemeClr>
                </a:solidFill>
                <a:latin typeface="Cambria" panose="02040503050406030204" pitchFamily="18" charset="0"/>
                <a:cs typeface="Times New Roman" panose="02020603050405020304" pitchFamily="18" charset="0"/>
              </a:rPr>
              <a:t>очередь участников переводится в аудитории проведения, только после того, как сдача экзамена завершится на всех рабочих местах в аудитории</a:t>
            </a:r>
          </a:p>
        </p:txBody>
      </p:sp>
    </p:spTree>
    <p:extLst>
      <p:ext uri="{BB962C8B-B14F-4D97-AF65-F5344CB8AC3E}">
        <p14:creationId xmlns:p14="http://schemas.microsoft.com/office/powerpoint/2010/main" val="23047345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4"/>
          <p:cNvSpPr>
            <a:spLocks noGrp="1"/>
          </p:cNvSpPr>
          <p:nvPr>
            <p:ph type="title"/>
          </p:nvPr>
        </p:nvSpPr>
        <p:spPr>
          <a:xfrm>
            <a:off x="2843808" y="915734"/>
            <a:ext cx="5842992" cy="576064"/>
          </a:xfrm>
        </p:spPr>
        <p:txBody>
          <a:bodyPr/>
          <a:lstStyle/>
          <a:p>
            <a:r>
              <a:rPr lang="ru-RU" sz="2000" b="1" cap="all" dirty="0" smtClean="0">
                <a:solidFill>
                  <a:srgbClr val="C00000"/>
                </a:solidFill>
                <a:latin typeface="Cambria" panose="02040503050406030204" pitchFamily="18" charset="0"/>
                <a:ea typeface="Cambria" panose="02040503050406030204" pitchFamily="18" charset="0"/>
              </a:rPr>
              <a:t>РУКОВОДИТЕЛЬ </a:t>
            </a:r>
            <a:r>
              <a:rPr lang="ru-RU" sz="2000" b="1" cap="all" dirty="0" err="1" smtClean="0">
                <a:solidFill>
                  <a:srgbClr val="C00000"/>
                </a:solidFill>
                <a:latin typeface="Cambria" panose="02040503050406030204" pitchFamily="18" charset="0"/>
                <a:ea typeface="Cambria" panose="02040503050406030204" pitchFamily="18" charset="0"/>
              </a:rPr>
              <a:t>ппэ</a:t>
            </a:r>
            <a:r>
              <a:rPr lang="ru-RU" sz="2000" b="1" cap="all" dirty="0" smtClean="0">
                <a:solidFill>
                  <a:srgbClr val="C00000"/>
                </a:solidFill>
                <a:latin typeface="Cambria" panose="02040503050406030204" pitchFamily="18" charset="0"/>
                <a:ea typeface="Cambria" panose="02040503050406030204" pitchFamily="18" charset="0"/>
              </a:rPr>
              <a:t/>
            </a:r>
            <a:br>
              <a:rPr lang="ru-RU" sz="2000" b="1" cap="all" dirty="0" smtClean="0">
                <a:solidFill>
                  <a:srgbClr val="C00000"/>
                </a:solidFill>
                <a:latin typeface="Cambria" panose="02040503050406030204" pitchFamily="18" charset="0"/>
                <a:ea typeface="Cambria" panose="02040503050406030204" pitchFamily="18" charset="0"/>
              </a:rPr>
            </a:br>
            <a:r>
              <a:rPr lang="ru-RU" sz="2000" b="1" cap="all" dirty="0" smtClean="0">
                <a:solidFill>
                  <a:srgbClr val="C00000"/>
                </a:solidFill>
                <a:latin typeface="Cambria" panose="02040503050406030204" pitchFamily="18" charset="0"/>
                <a:ea typeface="Cambria" panose="02040503050406030204" pitchFamily="18" charset="0"/>
              </a:rPr>
              <a:t>технический специалист</a:t>
            </a:r>
            <a:endParaRPr lang="ru-RU" sz="2000" dirty="0">
              <a:latin typeface="Cambria" panose="02040503050406030204" pitchFamily="18" charset="0"/>
              <a:ea typeface="Cambria" panose="02040503050406030204" pitchFamily="18" charset="0"/>
            </a:endParaRPr>
          </a:p>
        </p:txBody>
      </p:sp>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4</a:t>
            </a:fld>
            <a:endParaRPr lang="ru-RU"/>
          </a:p>
        </p:txBody>
      </p:sp>
      <p:sp>
        <p:nvSpPr>
          <p:cNvPr id="7" name="Прямоугольник 6"/>
          <p:cNvSpPr/>
          <p:nvPr/>
        </p:nvSpPr>
        <p:spPr>
          <a:xfrm>
            <a:off x="323528" y="1473899"/>
            <a:ext cx="8211593" cy="1200329"/>
          </a:xfrm>
          <a:prstGeom prst="rect">
            <a:avLst/>
          </a:prstGeom>
        </p:spPr>
        <p:txBody>
          <a:bodyPr wrap="square">
            <a:spAutoFit/>
          </a:bodyPr>
          <a:lstStyle/>
          <a:p>
            <a:r>
              <a:rPr lang="ru-RU" b="1" dirty="0">
                <a:solidFill>
                  <a:schemeClr val="tx2">
                    <a:lumMod val="75000"/>
                  </a:schemeClr>
                </a:solidFill>
                <a:latin typeface="Cambria" panose="02040503050406030204" pitchFamily="18" charset="0"/>
                <a:cs typeface="+mn-cs"/>
              </a:rPr>
              <a:t>Электронные ЭМ шифруются пакетами по 5 штук и автоматически распределяются по ППЭ в составе интернет-пакетов за 5 рабочих дней до даты экзамена – для основных дней экзаменационного периода, за 3 рабочих дня – для резервных дней</a:t>
            </a:r>
          </a:p>
        </p:txBody>
      </p:sp>
      <p:graphicFrame>
        <p:nvGraphicFramePr>
          <p:cNvPr id="9" name="Схема 8"/>
          <p:cNvGraphicFramePr/>
          <p:nvPr>
            <p:extLst>
              <p:ext uri="{D42A27DB-BD31-4B8C-83A1-F6EECF244321}">
                <p14:modId xmlns:p14="http://schemas.microsoft.com/office/powerpoint/2010/main" val="3851940412"/>
              </p:ext>
            </p:extLst>
          </p:nvPr>
        </p:nvGraphicFramePr>
        <p:xfrm>
          <a:off x="179512" y="2173146"/>
          <a:ext cx="8784976" cy="2320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p:cNvPicPr>
            <a:picLocks noChangeAspect="1"/>
          </p:cNvPicPr>
          <p:nvPr/>
        </p:nvPicPr>
        <p:blipFill>
          <a:blip r:embed="rId7"/>
          <a:stretch>
            <a:fillRect/>
          </a:stretch>
        </p:blipFill>
        <p:spPr>
          <a:xfrm>
            <a:off x="1835696" y="3912672"/>
            <a:ext cx="6904031" cy="2841475"/>
          </a:xfrm>
          <a:prstGeom prst="rect">
            <a:avLst/>
          </a:prstGeom>
        </p:spPr>
      </p:pic>
    </p:spTree>
    <p:extLst>
      <p:ext uri="{BB962C8B-B14F-4D97-AF65-F5344CB8AC3E}">
        <p14:creationId xmlns:p14="http://schemas.microsoft.com/office/powerpoint/2010/main" val="1078753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40</a:t>
            </a:fld>
            <a:endParaRPr lang="ru-RU"/>
          </a:p>
        </p:txBody>
      </p:sp>
      <p:sp>
        <p:nvSpPr>
          <p:cNvPr id="2" name="Прямоугольник 1"/>
          <p:cNvSpPr/>
          <p:nvPr/>
        </p:nvSpPr>
        <p:spPr>
          <a:xfrm>
            <a:off x="179512" y="1973918"/>
            <a:ext cx="4104456" cy="3693319"/>
          </a:xfrm>
          <a:prstGeom prst="rect">
            <a:avLst/>
          </a:prstGeom>
        </p:spPr>
        <p:txBody>
          <a:bodyPr wrap="square">
            <a:spAutoFit/>
          </a:bodyPr>
          <a:lstStyle/>
          <a:p>
            <a:pPr marL="285750" indent="-285750">
              <a:buFont typeface="Arial" panose="020B0604020202020204" pitchFamily="34" charset="0"/>
              <a:buChar char="•"/>
            </a:pPr>
            <a:r>
              <a:rPr lang="ru-RU" dirty="0">
                <a:solidFill>
                  <a:schemeClr val="accent1">
                    <a:lumMod val="50000"/>
                  </a:schemeClr>
                </a:solidFill>
                <a:latin typeface="Cambria" panose="02040503050406030204" pitchFamily="18" charset="0"/>
              </a:rPr>
              <a:t>Количество участников в группе = количеству рабочих мест в аудитории проведения (см. поле </a:t>
            </a:r>
            <a:r>
              <a:rPr lang="ru-RU" dirty="0" smtClean="0">
                <a:solidFill>
                  <a:schemeClr val="accent1">
                    <a:lumMod val="50000"/>
                  </a:schemeClr>
                </a:solidFill>
                <a:latin typeface="Cambria" panose="02040503050406030204" pitchFamily="18" charset="0"/>
              </a:rPr>
              <a:t>«Порядковый номер очереди» - «Плановый по рассадке»)</a:t>
            </a:r>
            <a:endParaRPr lang="ru-RU" dirty="0">
              <a:solidFill>
                <a:schemeClr val="accent1">
                  <a:lumMod val="50000"/>
                </a:schemeClr>
              </a:solidFill>
              <a:latin typeface="Cambria" panose="02040503050406030204" pitchFamily="18" charset="0"/>
            </a:endParaRPr>
          </a:p>
          <a:p>
            <a:pPr marL="285750" indent="-285750">
              <a:buFont typeface="Arial" panose="020B0604020202020204" pitchFamily="34" charset="0"/>
              <a:buChar char="•"/>
            </a:pPr>
            <a:r>
              <a:rPr lang="ru-RU" dirty="0">
                <a:solidFill>
                  <a:schemeClr val="accent1">
                    <a:lumMod val="50000"/>
                  </a:schemeClr>
                </a:solidFill>
                <a:latin typeface="Cambria" panose="02040503050406030204" pitchFamily="18" charset="0"/>
              </a:rPr>
              <a:t>В случае неявки в группу добавляются участники со следующим номером очереди сдачи экзамена (см. </a:t>
            </a:r>
            <a:r>
              <a:rPr lang="ru-RU" dirty="0" smtClean="0">
                <a:solidFill>
                  <a:schemeClr val="accent1">
                    <a:lumMod val="50000"/>
                  </a:schemeClr>
                </a:solidFill>
                <a:latin typeface="Cambria" panose="02040503050406030204" pitchFamily="18" charset="0"/>
              </a:rPr>
              <a:t>графу «Плановый по рассадке»)</a:t>
            </a:r>
            <a:endParaRPr lang="ru-RU" dirty="0">
              <a:solidFill>
                <a:schemeClr val="accent1">
                  <a:lumMod val="50000"/>
                </a:schemeClr>
              </a:solidFill>
              <a:latin typeface="Cambria" panose="02040503050406030204" pitchFamily="18" charset="0"/>
            </a:endParaRPr>
          </a:p>
          <a:p>
            <a:pPr marL="285750" indent="-285750">
              <a:buFont typeface="Arial" panose="020B0604020202020204" pitchFamily="34" charset="0"/>
              <a:buChar char="•"/>
            </a:pPr>
            <a:r>
              <a:rPr lang="ru-RU" dirty="0">
                <a:solidFill>
                  <a:schemeClr val="accent1">
                    <a:lumMod val="50000"/>
                  </a:schemeClr>
                </a:solidFill>
                <a:latin typeface="Cambria" panose="02040503050406030204" pitchFamily="18" charset="0"/>
              </a:rPr>
              <a:t>В графе «</a:t>
            </a:r>
            <a:r>
              <a:rPr lang="ru-RU" dirty="0" smtClean="0">
                <a:solidFill>
                  <a:schemeClr val="accent1">
                    <a:lumMod val="50000"/>
                  </a:schemeClr>
                </a:solidFill>
                <a:latin typeface="Cambria" panose="02040503050406030204" pitchFamily="18" charset="0"/>
              </a:rPr>
              <a:t>Фактический по явке» </a:t>
            </a:r>
            <a:r>
              <a:rPr lang="ru-RU" dirty="0">
                <a:solidFill>
                  <a:schemeClr val="accent1">
                    <a:lumMod val="50000"/>
                  </a:schemeClr>
                </a:solidFill>
                <a:latin typeface="Cambria" panose="02040503050406030204" pitchFamily="18" charset="0"/>
              </a:rPr>
              <a:t>указывается фактический номер очереди</a:t>
            </a:r>
          </a:p>
        </p:txBody>
      </p:sp>
      <p:pic>
        <p:nvPicPr>
          <p:cNvPr id="6" name="Рисунок 5"/>
          <p:cNvPicPr>
            <a:picLocks noChangeAspect="1"/>
          </p:cNvPicPr>
          <p:nvPr/>
        </p:nvPicPr>
        <p:blipFill rotWithShape="1">
          <a:blip r:embed="rId2"/>
          <a:srcRect l="4326" t="29000" r="64174" b="24800"/>
          <a:stretch/>
        </p:blipFill>
        <p:spPr>
          <a:xfrm>
            <a:off x="4074751" y="1556792"/>
            <a:ext cx="5069249" cy="4182130"/>
          </a:xfrm>
          <a:prstGeom prst="rect">
            <a:avLst/>
          </a:prstGeom>
        </p:spPr>
      </p:pic>
    </p:spTree>
    <p:extLst>
      <p:ext uri="{BB962C8B-B14F-4D97-AF65-F5344CB8AC3E}">
        <p14:creationId xmlns:p14="http://schemas.microsoft.com/office/powerpoint/2010/main" val="129005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83568" y="810979"/>
            <a:ext cx="7443924" cy="706725"/>
          </a:xfrm>
          <a:prstGeom prst="rect">
            <a:avLst/>
          </a:prstGeom>
          <a:noFill/>
          <a:ln w="9525">
            <a:noFill/>
            <a:miter lim="800000"/>
            <a:headEnd/>
            <a:tailEnd/>
          </a:ln>
        </p:spPr>
        <p:txBody>
          <a:bodyPr wrap="square" lIns="90291" tIns="45145" rIns="90291" bIns="45145">
            <a:spAutoFit/>
          </a:bodyPr>
          <a:lstStyle/>
          <a:p>
            <a:pPr algn="ctr" eaLnBrk="1" hangingPunct="1"/>
            <a:r>
              <a:rPr lang="ru-RU" altLang="ru-RU" sz="2000" b="1" cap="all" dirty="0">
                <a:solidFill>
                  <a:srgbClr val="700000"/>
                </a:solidFill>
                <a:latin typeface="Cambria" panose="02040503050406030204" pitchFamily="18" charset="0"/>
                <a:cs typeface="+mn-cs"/>
              </a:rPr>
              <a:t>Организатор в аудитории проведения. </a:t>
            </a:r>
          </a:p>
          <a:p>
            <a:pPr algn="ctr" eaLnBrk="1" hangingPunct="1"/>
            <a:r>
              <a:rPr lang="ru-RU" altLang="ru-RU" sz="2000" b="1" cap="all" dirty="0">
                <a:solidFill>
                  <a:srgbClr val="700000"/>
                </a:solidFill>
                <a:latin typeface="Cambria" panose="02040503050406030204" pitchFamily="18" charset="0"/>
                <a:cs typeface="+mn-cs"/>
              </a:rPr>
              <a:t>Проведение экзамена</a:t>
            </a:r>
          </a:p>
        </p:txBody>
      </p:sp>
      <p:sp>
        <p:nvSpPr>
          <p:cNvPr id="4" name="Скругленный прямоугольник 3"/>
          <p:cNvSpPr/>
          <p:nvPr/>
        </p:nvSpPr>
        <p:spPr>
          <a:xfrm>
            <a:off x="365230" y="1396679"/>
            <a:ext cx="3060420"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400" dirty="0">
                <a:latin typeface="Cambria" panose="02040503050406030204" pitchFamily="18" charset="0"/>
                <a:ea typeface="Cambria" panose="02040503050406030204" pitchFamily="18" charset="0"/>
              </a:rPr>
              <a:t>При входе участников ЕГЭ </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в аудитории проверить их персональные данные согласно ведомости ППЭ-05-03-У </a:t>
            </a:r>
          </a:p>
        </p:txBody>
      </p:sp>
      <p:pic>
        <p:nvPicPr>
          <p:cNvPr id="5" name="Picture 2" descr="C:\Users\Wolf\Desktop\pasport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929" y="2337403"/>
            <a:ext cx="1091021" cy="1381362"/>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347529" y="3797790"/>
            <a:ext cx="3053503" cy="1156731"/>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400" dirty="0">
                <a:latin typeface="Cambria" panose="02040503050406030204" pitchFamily="18" charset="0"/>
                <a:ea typeface="Cambria" panose="02040503050406030204" pitchFamily="18" charset="0"/>
              </a:rPr>
              <a:t>Заполнить в форме ППЭ-05-03-У время начала экзамена в аудитории проведения</a:t>
            </a:r>
          </a:p>
        </p:txBody>
      </p:sp>
      <p:pic>
        <p:nvPicPr>
          <p:cNvPr id="7" name="Picture 3" descr="C:\Users\Wolf\Desktop\tim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9369" y="5056164"/>
            <a:ext cx="1392141" cy="1351339"/>
          </a:xfrm>
          <a:prstGeom prst="rect">
            <a:avLst/>
          </a:prstGeom>
          <a:noFill/>
          <a:extLst>
            <a:ext uri="{909E8E84-426E-40DD-AFC4-6F175D3DCCD1}">
              <a14:hiddenFill xmlns:a14="http://schemas.microsoft.com/office/drawing/2010/main">
                <a:solidFill>
                  <a:srgbClr val="FFFFFF"/>
                </a:solidFill>
              </a14:hiddenFill>
            </a:ext>
          </a:extLst>
        </p:spPr>
      </p:pic>
      <p:sp>
        <p:nvSpPr>
          <p:cNvPr id="8" name="Стрелка вправо 7"/>
          <p:cNvSpPr/>
          <p:nvPr/>
        </p:nvSpPr>
        <p:spPr>
          <a:xfrm>
            <a:off x="4202989" y="1605265"/>
            <a:ext cx="978408" cy="470428"/>
          </a:xfrm>
          <a:prstGeom prst="rightArrow">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endParaRPr lang="ru-RU"/>
          </a:p>
        </p:txBody>
      </p:sp>
      <p:sp>
        <p:nvSpPr>
          <p:cNvPr id="9" name="Скругленный прямоугольник 8"/>
          <p:cNvSpPr/>
          <p:nvPr/>
        </p:nvSpPr>
        <p:spPr>
          <a:xfrm>
            <a:off x="5724972" y="1396679"/>
            <a:ext cx="3097039"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400" dirty="0">
                <a:latin typeface="Cambria" panose="02040503050406030204" pitchFamily="18" charset="0"/>
                <a:ea typeface="Cambria" panose="02040503050406030204" pitchFamily="18" charset="0"/>
              </a:rPr>
              <a:t>После входа в аудиторию группы участников ЕГЭ каждой очереди распределить участников ЕГЭ </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по рабочим местам в аудитории</a:t>
            </a:r>
          </a:p>
        </p:txBody>
      </p:sp>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9553" y="2442837"/>
            <a:ext cx="2304328" cy="1544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Стрелка вниз 10"/>
          <p:cNvSpPr/>
          <p:nvPr/>
        </p:nvSpPr>
        <p:spPr>
          <a:xfrm>
            <a:off x="7919464" y="2465443"/>
            <a:ext cx="484632" cy="949732"/>
          </a:xfrm>
          <a:prstGeom prst="downArrow">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endParaRPr lang="ru-RU"/>
          </a:p>
        </p:txBody>
      </p:sp>
      <p:sp>
        <p:nvSpPr>
          <p:cNvPr id="12" name="Скругленный прямоугольник 11"/>
          <p:cNvSpPr/>
          <p:nvPr/>
        </p:nvSpPr>
        <p:spPr>
          <a:xfrm>
            <a:off x="5652120" y="4145712"/>
            <a:ext cx="3192353" cy="1011479"/>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400" dirty="0">
                <a:latin typeface="Cambria" panose="02040503050406030204" pitchFamily="18" charset="0"/>
                <a:ea typeface="Cambria" panose="02040503050406030204" pitchFamily="18" charset="0"/>
              </a:rPr>
              <a:t>Для каждой новой группы участников ЕГЭ провести краткий инструктаж </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по процедуре сдачи экзамена</a:t>
            </a:r>
          </a:p>
        </p:txBody>
      </p:sp>
      <p:pic>
        <p:nvPicPr>
          <p:cNvPr id="13" name="Picture 2" descr="C:\Users\Wolf\Desktop\doc-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3654" y="5056164"/>
            <a:ext cx="1284600" cy="124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66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42</a:t>
            </a:fld>
            <a:endParaRPr lang="ru-RU"/>
          </a:p>
        </p:txBody>
      </p:sp>
      <p:pic>
        <p:nvPicPr>
          <p:cNvPr id="3" name="Рисунок 2"/>
          <p:cNvPicPr>
            <a:picLocks noChangeAspect="1"/>
          </p:cNvPicPr>
          <p:nvPr/>
        </p:nvPicPr>
        <p:blipFill rotWithShape="1">
          <a:blip r:embed="rId2"/>
          <a:srcRect l="5114" t="25200" r="40549" b="9002"/>
          <a:stretch/>
        </p:blipFill>
        <p:spPr>
          <a:xfrm>
            <a:off x="683568" y="960968"/>
            <a:ext cx="7920880" cy="5395382"/>
          </a:xfrm>
          <a:prstGeom prst="rect">
            <a:avLst/>
          </a:prstGeom>
          <a:effectLst>
            <a:outerShdw blurRad="50800" dist="38100" dir="13500000" algn="br" rotWithShape="0">
              <a:prstClr val="black">
                <a:alpha val="40000"/>
              </a:prstClr>
            </a:outerShdw>
          </a:effectLst>
        </p:spPr>
      </p:pic>
      <p:pic>
        <p:nvPicPr>
          <p:cNvPr id="2" name="Рисунок 1"/>
          <p:cNvPicPr>
            <a:picLocks noChangeAspect="1"/>
          </p:cNvPicPr>
          <p:nvPr/>
        </p:nvPicPr>
        <p:blipFill>
          <a:blip r:embed="rId3"/>
          <a:stretch>
            <a:fillRect/>
          </a:stretch>
        </p:blipFill>
        <p:spPr>
          <a:xfrm rot="16200000">
            <a:off x="5824663" y="3112441"/>
            <a:ext cx="951058" cy="288032"/>
          </a:xfrm>
          <a:prstGeom prst="rect">
            <a:avLst/>
          </a:prstGeom>
        </p:spPr>
      </p:pic>
    </p:spTree>
    <p:extLst>
      <p:ext uri="{BB962C8B-B14F-4D97-AF65-F5344CB8AC3E}">
        <p14:creationId xmlns:p14="http://schemas.microsoft.com/office/powerpoint/2010/main" val="3111479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4" descr="C:\Users\esafronov\Desktop\ser.jpg"/>
          <p:cNvPicPr>
            <a:picLocks noChangeAspect="1" noChangeArrowheads="1"/>
          </p:cNvPicPr>
          <p:nvPr/>
        </p:nvPicPr>
        <p:blipFill>
          <a:blip r:embed="rId2">
            <a:lum bright="-30000"/>
          </a:blip>
          <a:srcRect/>
          <a:stretch>
            <a:fillRect/>
          </a:stretch>
        </p:blipFill>
        <p:spPr bwMode="auto">
          <a:xfrm>
            <a:off x="107950" y="6559550"/>
            <a:ext cx="2671763" cy="182563"/>
          </a:xfrm>
          <a:prstGeom prst="rect">
            <a:avLst/>
          </a:prstGeom>
          <a:noFill/>
          <a:ln w="9525">
            <a:noFill/>
            <a:miter lim="800000"/>
            <a:headEnd/>
            <a:tailEnd/>
          </a:ln>
        </p:spPr>
      </p:pic>
      <p:pic>
        <p:nvPicPr>
          <p:cNvPr id="141315" name="Picture 5" descr="C:\Users\esafronov\Desktop\pol.jpg"/>
          <p:cNvPicPr>
            <a:picLocks noChangeAspect="1" noChangeArrowheads="1"/>
          </p:cNvPicPr>
          <p:nvPr/>
        </p:nvPicPr>
        <p:blipFill>
          <a:blip r:embed="rId3"/>
          <a:srcRect/>
          <a:stretch>
            <a:fillRect/>
          </a:stretch>
        </p:blipFill>
        <p:spPr bwMode="auto">
          <a:xfrm>
            <a:off x="2771775" y="6559550"/>
            <a:ext cx="6264275" cy="182563"/>
          </a:xfrm>
          <a:prstGeom prst="rect">
            <a:avLst/>
          </a:prstGeom>
          <a:noFill/>
          <a:ln w="9525">
            <a:noFill/>
            <a:miter lim="800000"/>
            <a:headEnd/>
            <a:tailEnd/>
          </a:ln>
        </p:spPr>
      </p:pic>
      <p:sp>
        <p:nvSpPr>
          <p:cNvPr id="141316" name="Номер слайда 1"/>
          <p:cNvSpPr txBox="1">
            <a:spLocks noGrp="1"/>
          </p:cNvSpPr>
          <p:nvPr/>
        </p:nvSpPr>
        <p:spPr bwMode="auto">
          <a:xfrm>
            <a:off x="6743700" y="6573838"/>
            <a:ext cx="2351088" cy="144462"/>
          </a:xfrm>
          <a:prstGeom prst="rect">
            <a:avLst/>
          </a:prstGeom>
          <a:noFill/>
          <a:ln w="9525">
            <a:noFill/>
            <a:miter lim="800000"/>
            <a:headEnd/>
            <a:tailEnd/>
          </a:ln>
        </p:spPr>
        <p:txBody>
          <a:bodyPr anchor="ctr"/>
          <a:lstStyle/>
          <a:p>
            <a:pPr algn="r"/>
            <a:fld id="{D6A2ED3A-C132-4ACB-B9E3-42767C71408B}" type="slidenum">
              <a:rPr lang="ru-RU" sz="1400" b="1">
                <a:solidFill>
                  <a:schemeClr val="bg1"/>
                </a:solidFill>
                <a:latin typeface="Calibri" pitchFamily="34" charset="0"/>
              </a:rPr>
              <a:pPr algn="r"/>
              <a:t>43</a:t>
            </a:fld>
            <a:endParaRPr lang="ru-RU" sz="1400" b="1">
              <a:solidFill>
                <a:schemeClr val="bg1"/>
              </a:solidFill>
              <a:latin typeface="Calibri" pitchFamily="34" charset="0"/>
            </a:endParaRPr>
          </a:p>
        </p:txBody>
      </p:sp>
      <p:graphicFrame>
        <p:nvGraphicFramePr>
          <p:cNvPr id="13" name="Схема 12"/>
          <p:cNvGraphicFramePr/>
          <p:nvPr>
            <p:extLst>
              <p:ext uri="{D42A27DB-BD31-4B8C-83A1-F6EECF244321}">
                <p14:modId xmlns:p14="http://schemas.microsoft.com/office/powerpoint/2010/main" val="2084091811"/>
              </p:ext>
            </p:extLst>
          </p:nvPr>
        </p:nvGraphicFramePr>
        <p:xfrm>
          <a:off x="107503" y="3284984"/>
          <a:ext cx="7209481" cy="3252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5" name="Прямая со стрелкой 14"/>
          <p:cNvCxnSpPr/>
          <p:nvPr/>
        </p:nvCxnSpPr>
        <p:spPr>
          <a:xfrm flipH="1">
            <a:off x="7316788" y="3536950"/>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7316788" y="4329113"/>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7596188" y="5661025"/>
            <a:ext cx="1296987" cy="50482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Организатор</a:t>
            </a:r>
          </a:p>
        </p:txBody>
      </p:sp>
      <p:cxnSp>
        <p:nvCxnSpPr>
          <p:cNvPr id="18" name="Прямая со стрелкой 17"/>
          <p:cNvCxnSpPr/>
          <p:nvPr/>
        </p:nvCxnSpPr>
        <p:spPr>
          <a:xfrm flipH="1">
            <a:off x="7316788" y="5913438"/>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9" name="Скругленный прямоугольник 18"/>
          <p:cNvSpPr/>
          <p:nvPr/>
        </p:nvSpPr>
        <p:spPr>
          <a:xfrm>
            <a:off x="7596188" y="4076700"/>
            <a:ext cx="1296987" cy="50482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Участник</a:t>
            </a:r>
          </a:p>
        </p:txBody>
      </p:sp>
      <p:cxnSp>
        <p:nvCxnSpPr>
          <p:cNvPr id="20" name="Прямая со стрелкой 19"/>
          <p:cNvCxnSpPr/>
          <p:nvPr/>
        </p:nvCxnSpPr>
        <p:spPr>
          <a:xfrm flipH="1">
            <a:off x="7316788" y="5116513"/>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7" name="Скругленный прямоугольник 26"/>
          <p:cNvSpPr/>
          <p:nvPr/>
        </p:nvSpPr>
        <p:spPr>
          <a:xfrm>
            <a:off x="7596188" y="4864100"/>
            <a:ext cx="1296987" cy="50482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Участник</a:t>
            </a:r>
          </a:p>
        </p:txBody>
      </p:sp>
      <p:sp>
        <p:nvSpPr>
          <p:cNvPr id="28" name="Скругленный прямоугольник 27"/>
          <p:cNvSpPr/>
          <p:nvPr/>
        </p:nvSpPr>
        <p:spPr>
          <a:xfrm>
            <a:off x="7596188" y="3284538"/>
            <a:ext cx="1296987" cy="50482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Организатор</a:t>
            </a:r>
          </a:p>
        </p:txBody>
      </p:sp>
      <p:sp>
        <p:nvSpPr>
          <p:cNvPr id="22" name="Прямоугольник 21"/>
          <p:cNvSpPr/>
          <p:nvPr/>
        </p:nvSpPr>
        <p:spPr>
          <a:xfrm>
            <a:off x="507887" y="1253560"/>
            <a:ext cx="6408712" cy="400110"/>
          </a:xfrm>
          <a:prstGeom prst="rect">
            <a:avLst/>
          </a:prstGeom>
        </p:spPr>
        <p:txBody>
          <a:bodyPr wrap="square">
            <a:spAutoFit/>
          </a:bodyPr>
          <a:lstStyle/>
          <a:p>
            <a:pPr marL="342900" lvl="2" indent="-342900" algn="just" eaLnBrk="0" hangingPunct="0">
              <a:spcBef>
                <a:spcPts val="600"/>
              </a:spcBef>
              <a:spcAft>
                <a:spcPts val="600"/>
              </a:spcAft>
              <a:buClr>
                <a:srgbClr val="558ED5"/>
              </a:buClr>
              <a:buSzPct val="120000"/>
            </a:pPr>
            <a:r>
              <a:rPr lang="ru-RU" sz="2000" b="1" dirty="0">
                <a:solidFill>
                  <a:srgbClr val="0070C0"/>
                </a:solidFill>
                <a:latin typeface="Cambria" pitchFamily="18" charset="0"/>
              </a:rPr>
              <a:t>Организаторы в аудитории проведения </a:t>
            </a:r>
          </a:p>
        </p:txBody>
      </p:sp>
      <p:grpSp>
        <p:nvGrpSpPr>
          <p:cNvPr id="21" name="Группа 20"/>
          <p:cNvGrpSpPr/>
          <p:nvPr/>
        </p:nvGrpSpPr>
        <p:grpSpPr>
          <a:xfrm>
            <a:off x="109258" y="1755636"/>
            <a:ext cx="649318" cy="927597"/>
            <a:chOff x="1" y="1550095"/>
            <a:chExt cx="649318" cy="927597"/>
          </a:xfrm>
        </p:grpSpPr>
        <p:sp>
          <p:nvSpPr>
            <p:cNvPr id="34" name="Нашивка 33"/>
            <p:cNvSpPr/>
            <p:nvPr/>
          </p:nvSpPr>
          <p:spPr>
            <a:xfrm rot="5400000">
              <a:off x="-139139" y="1689235"/>
              <a:ext cx="927597" cy="649318"/>
            </a:xfrm>
            <a:prstGeom prst="chevron">
              <a:avLst/>
            </a:prstGeom>
            <a:solidFill>
              <a:srgbClr val="0070C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Нашивка 4"/>
            <p:cNvSpPr/>
            <p:nvPr/>
          </p:nvSpPr>
          <p:spPr>
            <a:xfrm>
              <a:off x="1" y="1874754"/>
              <a:ext cx="649318" cy="278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1</a:t>
              </a:r>
              <a:endParaRPr lang="ru-RU" sz="1800" kern="1200" dirty="0"/>
            </a:p>
          </p:txBody>
        </p:sp>
      </p:grpSp>
      <p:grpSp>
        <p:nvGrpSpPr>
          <p:cNvPr id="23" name="Группа 22"/>
          <p:cNvGrpSpPr/>
          <p:nvPr/>
        </p:nvGrpSpPr>
        <p:grpSpPr>
          <a:xfrm>
            <a:off x="758575" y="1755213"/>
            <a:ext cx="6769671" cy="602938"/>
            <a:chOff x="649318" y="1550097"/>
            <a:chExt cx="6769671" cy="602938"/>
          </a:xfrm>
        </p:grpSpPr>
        <p:sp>
          <p:nvSpPr>
            <p:cNvPr id="32" name="Прямоугольник с двумя скругленными соседними углами 31"/>
            <p:cNvSpPr/>
            <p:nvPr/>
          </p:nvSpPr>
          <p:spPr>
            <a:xfrm rot="5400000">
              <a:off x="3627930" y="-1428515"/>
              <a:ext cx="602938" cy="6560162"/>
            </a:xfrm>
            <a:prstGeom prst="round2SameRect">
              <a:avLst/>
            </a:prstGeom>
            <a:ln>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Прямоугольник 32"/>
            <p:cNvSpPr/>
            <p:nvPr/>
          </p:nvSpPr>
          <p:spPr>
            <a:xfrm>
              <a:off x="888260" y="1603024"/>
              <a:ext cx="6530729" cy="5440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ru-RU" kern="1200" dirty="0" smtClean="0">
                  <a:solidFill>
                    <a:schemeClr val="accent1">
                      <a:lumMod val="50000"/>
                    </a:schemeClr>
                  </a:solidFill>
                  <a:latin typeface="Cambria" panose="02040503050406030204" pitchFamily="18" charset="0"/>
                </a:rPr>
                <a:t>Ввод номера бланка регистрации в ПО</a:t>
              </a:r>
              <a:endParaRPr lang="ru-RU" kern="1200" dirty="0">
                <a:solidFill>
                  <a:schemeClr val="accent1">
                    <a:lumMod val="50000"/>
                  </a:schemeClr>
                </a:solidFill>
                <a:latin typeface="Cambria" panose="02040503050406030204" pitchFamily="18" charset="0"/>
              </a:endParaRPr>
            </a:p>
          </p:txBody>
        </p:sp>
      </p:grpSp>
      <p:grpSp>
        <p:nvGrpSpPr>
          <p:cNvPr id="24" name="Группа 23"/>
          <p:cNvGrpSpPr/>
          <p:nvPr/>
        </p:nvGrpSpPr>
        <p:grpSpPr>
          <a:xfrm>
            <a:off x="109258" y="2530481"/>
            <a:ext cx="649318" cy="927597"/>
            <a:chOff x="1" y="2324940"/>
            <a:chExt cx="649318" cy="927597"/>
          </a:xfrm>
        </p:grpSpPr>
        <p:sp>
          <p:nvSpPr>
            <p:cNvPr id="30" name="Нашивка 29"/>
            <p:cNvSpPr/>
            <p:nvPr/>
          </p:nvSpPr>
          <p:spPr>
            <a:xfrm rot="5400000">
              <a:off x="-139139" y="2464080"/>
              <a:ext cx="927597" cy="649318"/>
            </a:xfrm>
            <a:prstGeom prst="chevron">
              <a:avLst/>
            </a:prstGeom>
            <a:solidFill>
              <a:srgbClr val="0070C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Нашивка 8"/>
            <p:cNvSpPr/>
            <p:nvPr/>
          </p:nvSpPr>
          <p:spPr>
            <a:xfrm>
              <a:off x="1" y="2649599"/>
              <a:ext cx="649318" cy="278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2</a:t>
              </a:r>
              <a:endParaRPr lang="ru-RU" sz="1800" kern="1200" dirty="0"/>
            </a:p>
          </p:txBody>
        </p:sp>
      </p:grpSp>
      <p:grpSp>
        <p:nvGrpSpPr>
          <p:cNvPr id="25" name="Группа 24"/>
          <p:cNvGrpSpPr/>
          <p:nvPr/>
        </p:nvGrpSpPr>
        <p:grpSpPr>
          <a:xfrm>
            <a:off x="758575" y="2530483"/>
            <a:ext cx="6560162" cy="602938"/>
            <a:chOff x="649318" y="2324942"/>
            <a:chExt cx="6560162" cy="602938"/>
          </a:xfrm>
        </p:grpSpPr>
        <p:sp>
          <p:nvSpPr>
            <p:cNvPr id="26" name="Прямоугольник с двумя скругленными соседними углами 25"/>
            <p:cNvSpPr/>
            <p:nvPr/>
          </p:nvSpPr>
          <p:spPr>
            <a:xfrm rot="5400000">
              <a:off x="3627930" y="-653670"/>
              <a:ext cx="602938" cy="6560162"/>
            </a:xfrm>
            <a:prstGeom prst="round2SameRect">
              <a:avLst/>
            </a:prstGeom>
            <a:ln>
              <a:solidFill>
                <a:srgbClr val="0070C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Прямоугольник 28"/>
            <p:cNvSpPr/>
            <p:nvPr/>
          </p:nvSpPr>
          <p:spPr>
            <a:xfrm>
              <a:off x="649319" y="2354374"/>
              <a:ext cx="6530729" cy="5440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defTabSz="844550">
                <a:lnSpc>
                  <a:spcPct val="90000"/>
                </a:lnSpc>
                <a:spcAft>
                  <a:spcPct val="15000"/>
                </a:spcAft>
                <a:buChar char="••"/>
              </a:pPr>
              <a:r>
                <a:rPr lang="ru-RU" dirty="0">
                  <a:solidFill>
                    <a:schemeClr val="accent1">
                      <a:lumMod val="50000"/>
                    </a:schemeClr>
                  </a:solidFill>
                  <a:latin typeface="Cambria" panose="02040503050406030204" pitchFamily="18" charset="0"/>
                </a:rPr>
                <a:t>Контроль соответствия номера бумажного бланка регистрации и номера, введенного в ПО</a:t>
              </a:r>
            </a:p>
          </p:txBody>
        </p:sp>
      </p:grpSp>
      <p:sp>
        <p:nvSpPr>
          <p:cNvPr id="36" name="Скругленный прямоугольник 35"/>
          <p:cNvSpPr/>
          <p:nvPr/>
        </p:nvSpPr>
        <p:spPr>
          <a:xfrm>
            <a:off x="7596188" y="1785610"/>
            <a:ext cx="1296987" cy="50482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Участник</a:t>
            </a:r>
          </a:p>
        </p:txBody>
      </p:sp>
      <p:cxnSp>
        <p:nvCxnSpPr>
          <p:cNvPr id="37" name="Прямая со стрелкой 36"/>
          <p:cNvCxnSpPr/>
          <p:nvPr/>
        </p:nvCxnSpPr>
        <p:spPr>
          <a:xfrm flipH="1">
            <a:off x="7314641" y="2038022"/>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8" name="Скругленный прямоугольник 37"/>
          <p:cNvSpPr/>
          <p:nvPr/>
        </p:nvSpPr>
        <p:spPr>
          <a:xfrm>
            <a:off x="7594041" y="2599162"/>
            <a:ext cx="1296987" cy="50482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Организатор</a:t>
            </a:r>
          </a:p>
        </p:txBody>
      </p:sp>
      <p:cxnSp>
        <p:nvCxnSpPr>
          <p:cNvPr id="39" name="Прямая со стрелкой 38"/>
          <p:cNvCxnSpPr/>
          <p:nvPr/>
        </p:nvCxnSpPr>
        <p:spPr>
          <a:xfrm flipH="1">
            <a:off x="7314641" y="2831951"/>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00418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5DEBEC-BB05-4897-A576-E2E3009F8E61}" type="slidenum">
              <a:rPr lang="ru-RU" smtClean="0"/>
              <a:pPr>
                <a:defRPr/>
              </a:pPr>
              <a:t>44</a:t>
            </a:fld>
            <a:endParaRPr lang="ru-RU"/>
          </a:p>
        </p:txBody>
      </p:sp>
      <p:sp>
        <p:nvSpPr>
          <p:cNvPr id="5" name="Заголовок 1"/>
          <p:cNvSpPr txBox="1">
            <a:spLocks/>
          </p:cNvSpPr>
          <p:nvPr/>
        </p:nvSpPr>
        <p:spPr bwMode="auto">
          <a:xfrm>
            <a:off x="341739" y="1454209"/>
            <a:ext cx="6984567" cy="2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cs typeface="Arial" pitchFamily="34" charset="0"/>
              </a:defRPr>
            </a:lvl2pPr>
            <a:lvl3pPr algn="ctr" rtl="0" eaLnBrk="0" fontAlgn="base" hangingPunct="0">
              <a:spcBef>
                <a:spcPct val="0"/>
              </a:spcBef>
              <a:spcAft>
                <a:spcPct val="0"/>
              </a:spcAft>
              <a:defRPr sz="3200">
                <a:solidFill>
                  <a:schemeClr val="tx2"/>
                </a:solidFill>
                <a:latin typeface="Arial" pitchFamily="34" charset="0"/>
                <a:cs typeface="Arial" pitchFamily="34" charset="0"/>
              </a:defRPr>
            </a:lvl3pPr>
            <a:lvl4pPr algn="ctr" rtl="0" eaLnBrk="0" fontAlgn="base" hangingPunct="0">
              <a:spcBef>
                <a:spcPct val="0"/>
              </a:spcBef>
              <a:spcAft>
                <a:spcPct val="0"/>
              </a:spcAft>
              <a:defRPr sz="3200">
                <a:solidFill>
                  <a:schemeClr val="tx2"/>
                </a:solidFill>
                <a:latin typeface="Arial" pitchFamily="34" charset="0"/>
                <a:cs typeface="Arial" pitchFamily="34" charset="0"/>
              </a:defRPr>
            </a:lvl4pPr>
            <a:lvl5pPr algn="ctr" rtl="0" eaLnBrk="0" fontAlgn="base" hangingPunct="0">
              <a:spcBef>
                <a:spcPct val="0"/>
              </a:spcBef>
              <a:spcAft>
                <a:spcPct val="0"/>
              </a:spcAft>
              <a:defRPr sz="3200">
                <a:solidFill>
                  <a:schemeClr val="tx2"/>
                </a:solidFill>
                <a:latin typeface="Arial" pitchFamily="34" charset="0"/>
                <a:cs typeface="Arial" pitchFamily="34" charset="0"/>
              </a:defRPr>
            </a:lvl5pPr>
            <a:lvl6pPr marL="457200" algn="ctr" rtl="0" fontAlgn="base">
              <a:spcBef>
                <a:spcPct val="0"/>
              </a:spcBef>
              <a:spcAft>
                <a:spcPct val="0"/>
              </a:spcAft>
              <a:defRPr sz="3200">
                <a:solidFill>
                  <a:schemeClr val="tx2"/>
                </a:solidFill>
                <a:latin typeface="Arial" pitchFamily="34" charset="0"/>
                <a:cs typeface="Arial" pitchFamily="34" charset="0"/>
              </a:defRPr>
            </a:lvl6pPr>
            <a:lvl7pPr marL="914400" algn="ctr" rtl="0" fontAlgn="base">
              <a:spcBef>
                <a:spcPct val="0"/>
              </a:spcBef>
              <a:spcAft>
                <a:spcPct val="0"/>
              </a:spcAft>
              <a:defRPr sz="3200">
                <a:solidFill>
                  <a:schemeClr val="tx2"/>
                </a:solidFill>
                <a:latin typeface="Arial" pitchFamily="34" charset="0"/>
                <a:cs typeface="Arial" pitchFamily="34" charset="0"/>
              </a:defRPr>
            </a:lvl7pPr>
            <a:lvl8pPr marL="1371600" algn="ctr" rtl="0" fontAlgn="base">
              <a:spcBef>
                <a:spcPct val="0"/>
              </a:spcBef>
              <a:spcAft>
                <a:spcPct val="0"/>
              </a:spcAft>
              <a:defRPr sz="3200">
                <a:solidFill>
                  <a:schemeClr val="tx2"/>
                </a:solidFill>
                <a:latin typeface="Arial" pitchFamily="34" charset="0"/>
                <a:cs typeface="Arial" pitchFamily="34" charset="0"/>
              </a:defRPr>
            </a:lvl8pPr>
            <a:lvl9pPr marL="1828800" algn="ctr" rtl="0" fontAlgn="base">
              <a:spcBef>
                <a:spcPct val="0"/>
              </a:spcBef>
              <a:spcAft>
                <a:spcPct val="0"/>
              </a:spcAft>
              <a:defRPr sz="3200">
                <a:solidFill>
                  <a:schemeClr val="tx2"/>
                </a:solidFill>
                <a:latin typeface="Arial" pitchFamily="34" charset="0"/>
                <a:cs typeface="Arial" pitchFamily="34" charset="0"/>
              </a:defRPr>
            </a:lvl9pPr>
          </a:lstStyle>
          <a:p>
            <a:pPr algn="ctr"/>
            <a:r>
              <a:rPr lang="ru-RU" sz="2000" dirty="0">
                <a:solidFill>
                  <a:srgbClr val="C00000"/>
                </a:solidFill>
                <a:latin typeface="Cambria" panose="02040503050406030204" pitchFamily="18" charset="0"/>
                <a:ea typeface="+mn-ea"/>
                <a:cs typeface="+mn-cs"/>
              </a:rPr>
              <a:t>Проведение экзамена. станция записи</a:t>
            </a:r>
          </a:p>
        </p:txBody>
      </p:sp>
      <p:sp>
        <p:nvSpPr>
          <p:cNvPr id="7" name="Объект 2"/>
          <p:cNvSpPr txBox="1">
            <a:spLocks/>
          </p:cNvSpPr>
          <p:nvPr/>
        </p:nvSpPr>
        <p:spPr bwMode="auto">
          <a:xfrm>
            <a:off x="341739" y="1970838"/>
            <a:ext cx="8658753" cy="3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cs typeface="+mn-cs"/>
              </a:defRPr>
            </a:lvl2pPr>
            <a:lvl3pPr marL="914400" indent="0" algn="l" rtl="0" eaLnBrk="0" fontAlgn="base" hangingPunct="0">
              <a:spcBef>
                <a:spcPct val="20000"/>
              </a:spcBef>
              <a:spcAft>
                <a:spcPct val="0"/>
              </a:spcAft>
              <a:buNone/>
              <a:defRPr sz="1600">
                <a:solidFill>
                  <a:schemeClr val="tx1"/>
                </a:solidFill>
                <a:latin typeface="+mn-lt"/>
                <a:cs typeface="+mn-cs"/>
              </a:defRPr>
            </a:lvl3pPr>
            <a:lvl4pPr marL="1371600" indent="0" algn="l" rtl="0" eaLnBrk="0" fontAlgn="base" hangingPunct="0">
              <a:spcBef>
                <a:spcPct val="20000"/>
              </a:spcBef>
              <a:spcAft>
                <a:spcPct val="0"/>
              </a:spcAft>
              <a:buNone/>
              <a:defRPr sz="1400">
                <a:solidFill>
                  <a:schemeClr val="tx1"/>
                </a:solidFill>
                <a:latin typeface="+mn-lt"/>
                <a:cs typeface="+mn-cs"/>
              </a:defRPr>
            </a:lvl4pPr>
            <a:lvl5pPr marL="1828800" indent="0" algn="l" rtl="0" eaLnBrk="0" fontAlgn="base" hangingPunct="0">
              <a:spcBef>
                <a:spcPct val="20000"/>
              </a:spcBef>
              <a:spcAft>
                <a:spcPct val="0"/>
              </a:spcAft>
              <a:buNone/>
              <a:defRPr sz="1400">
                <a:solidFill>
                  <a:schemeClr val="tx1"/>
                </a:solidFill>
                <a:latin typeface="+mn-lt"/>
                <a:cs typeface="+mn-cs"/>
              </a:defRPr>
            </a:lvl5pPr>
            <a:lvl6pPr marL="2286000" indent="0" algn="l" rtl="0" fontAlgn="base">
              <a:spcBef>
                <a:spcPct val="20000"/>
              </a:spcBef>
              <a:spcAft>
                <a:spcPct val="0"/>
              </a:spcAft>
              <a:buNone/>
              <a:defRPr sz="1400">
                <a:solidFill>
                  <a:schemeClr val="tx1"/>
                </a:solidFill>
                <a:latin typeface="+mn-lt"/>
                <a:cs typeface="+mn-cs"/>
              </a:defRPr>
            </a:lvl6pPr>
            <a:lvl7pPr marL="2743200" indent="0" algn="l" rtl="0" fontAlgn="base">
              <a:spcBef>
                <a:spcPct val="20000"/>
              </a:spcBef>
              <a:spcAft>
                <a:spcPct val="0"/>
              </a:spcAft>
              <a:buNone/>
              <a:defRPr sz="1400">
                <a:solidFill>
                  <a:schemeClr val="tx1"/>
                </a:solidFill>
                <a:latin typeface="+mn-lt"/>
                <a:cs typeface="+mn-cs"/>
              </a:defRPr>
            </a:lvl7pPr>
            <a:lvl8pPr marL="3200400" indent="0" algn="l" rtl="0" fontAlgn="base">
              <a:spcBef>
                <a:spcPct val="20000"/>
              </a:spcBef>
              <a:spcAft>
                <a:spcPct val="0"/>
              </a:spcAft>
              <a:buNone/>
              <a:defRPr sz="1400">
                <a:solidFill>
                  <a:schemeClr val="tx1"/>
                </a:solidFill>
                <a:latin typeface="+mn-lt"/>
                <a:cs typeface="+mn-cs"/>
              </a:defRPr>
            </a:lvl8pPr>
            <a:lvl9pPr marL="3657600" indent="0" algn="l" rtl="0" fontAlgn="base">
              <a:spcBef>
                <a:spcPct val="20000"/>
              </a:spcBef>
              <a:spcAft>
                <a:spcPct val="0"/>
              </a:spcAft>
              <a:buNone/>
              <a:defRPr sz="1400">
                <a:solidFill>
                  <a:schemeClr val="tx1"/>
                </a:solidFill>
                <a:latin typeface="+mn-lt"/>
                <a:cs typeface="+mn-cs"/>
              </a:defRPr>
            </a:lvl9pPr>
          </a:lstStyle>
          <a:p>
            <a:endParaRPr lang="ru-RU" sz="1500" dirty="0"/>
          </a:p>
        </p:txBody>
      </p:sp>
      <p:pic>
        <p:nvPicPr>
          <p:cNvPr id="2" name="Рисунок 1"/>
          <p:cNvPicPr>
            <a:picLocks noChangeAspect="1"/>
          </p:cNvPicPr>
          <p:nvPr/>
        </p:nvPicPr>
        <p:blipFill>
          <a:blip r:embed="rId2"/>
          <a:stretch>
            <a:fillRect/>
          </a:stretch>
        </p:blipFill>
        <p:spPr>
          <a:xfrm>
            <a:off x="251520" y="2013664"/>
            <a:ext cx="8293894" cy="3943350"/>
          </a:xfrm>
          <a:prstGeom prst="rect">
            <a:avLst/>
          </a:prstGeom>
        </p:spPr>
      </p:pic>
      <p:sp>
        <p:nvSpPr>
          <p:cNvPr id="3" name="Прямоугольник 2"/>
          <p:cNvSpPr/>
          <p:nvPr/>
        </p:nvSpPr>
        <p:spPr>
          <a:xfrm>
            <a:off x="1979712" y="4293096"/>
            <a:ext cx="1566174" cy="2700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275856" y="4599997"/>
            <a:ext cx="1821332" cy="369332"/>
          </a:xfrm>
          <a:prstGeom prst="rect">
            <a:avLst/>
          </a:prstGeom>
        </p:spPr>
        <p:txBody>
          <a:bodyPr wrap="none">
            <a:spAutoFit/>
          </a:bodyPr>
          <a:lstStyle/>
          <a:p>
            <a:r>
              <a:rPr lang="ru-RU" b="1" dirty="0" smtClean="0">
                <a:solidFill>
                  <a:srgbClr val="FF0000"/>
                </a:solidFill>
                <a:latin typeface="Cambria" panose="02040503050406030204" pitchFamily="18" charset="0"/>
              </a:rPr>
              <a:t>Не ранее 10.00</a:t>
            </a:r>
            <a:endParaRPr lang="ru-RU" dirty="0"/>
          </a:p>
        </p:txBody>
      </p:sp>
    </p:spTree>
    <p:extLst>
      <p:ext uri="{BB962C8B-B14F-4D97-AF65-F5344CB8AC3E}">
        <p14:creationId xmlns:p14="http://schemas.microsoft.com/office/powerpoint/2010/main" val="1130327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5DEBEC-BB05-4897-A576-E2E3009F8E61}" type="slidenum">
              <a:rPr lang="ru-RU" smtClean="0"/>
              <a:pPr>
                <a:defRPr/>
              </a:pPr>
              <a:t>45</a:t>
            </a:fld>
            <a:endParaRPr lang="ru-RU"/>
          </a:p>
        </p:txBody>
      </p:sp>
      <p:sp>
        <p:nvSpPr>
          <p:cNvPr id="5" name="Заголовок 1"/>
          <p:cNvSpPr txBox="1">
            <a:spLocks/>
          </p:cNvSpPr>
          <p:nvPr/>
        </p:nvSpPr>
        <p:spPr bwMode="auto">
          <a:xfrm>
            <a:off x="341739" y="1454209"/>
            <a:ext cx="6984567" cy="2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cs typeface="Arial" pitchFamily="34" charset="0"/>
              </a:defRPr>
            </a:lvl2pPr>
            <a:lvl3pPr algn="ctr" rtl="0" eaLnBrk="0" fontAlgn="base" hangingPunct="0">
              <a:spcBef>
                <a:spcPct val="0"/>
              </a:spcBef>
              <a:spcAft>
                <a:spcPct val="0"/>
              </a:spcAft>
              <a:defRPr sz="3200">
                <a:solidFill>
                  <a:schemeClr val="tx2"/>
                </a:solidFill>
                <a:latin typeface="Arial" pitchFamily="34" charset="0"/>
                <a:cs typeface="Arial" pitchFamily="34" charset="0"/>
              </a:defRPr>
            </a:lvl3pPr>
            <a:lvl4pPr algn="ctr" rtl="0" eaLnBrk="0" fontAlgn="base" hangingPunct="0">
              <a:spcBef>
                <a:spcPct val="0"/>
              </a:spcBef>
              <a:spcAft>
                <a:spcPct val="0"/>
              </a:spcAft>
              <a:defRPr sz="3200">
                <a:solidFill>
                  <a:schemeClr val="tx2"/>
                </a:solidFill>
                <a:latin typeface="Arial" pitchFamily="34" charset="0"/>
                <a:cs typeface="Arial" pitchFamily="34" charset="0"/>
              </a:defRPr>
            </a:lvl4pPr>
            <a:lvl5pPr algn="ctr" rtl="0" eaLnBrk="0" fontAlgn="base" hangingPunct="0">
              <a:spcBef>
                <a:spcPct val="0"/>
              </a:spcBef>
              <a:spcAft>
                <a:spcPct val="0"/>
              </a:spcAft>
              <a:defRPr sz="3200">
                <a:solidFill>
                  <a:schemeClr val="tx2"/>
                </a:solidFill>
                <a:latin typeface="Arial" pitchFamily="34" charset="0"/>
                <a:cs typeface="Arial" pitchFamily="34" charset="0"/>
              </a:defRPr>
            </a:lvl5pPr>
            <a:lvl6pPr marL="457200" algn="ctr" rtl="0" fontAlgn="base">
              <a:spcBef>
                <a:spcPct val="0"/>
              </a:spcBef>
              <a:spcAft>
                <a:spcPct val="0"/>
              </a:spcAft>
              <a:defRPr sz="3200">
                <a:solidFill>
                  <a:schemeClr val="tx2"/>
                </a:solidFill>
                <a:latin typeface="Arial" pitchFamily="34" charset="0"/>
                <a:cs typeface="Arial" pitchFamily="34" charset="0"/>
              </a:defRPr>
            </a:lvl6pPr>
            <a:lvl7pPr marL="914400" algn="ctr" rtl="0" fontAlgn="base">
              <a:spcBef>
                <a:spcPct val="0"/>
              </a:spcBef>
              <a:spcAft>
                <a:spcPct val="0"/>
              </a:spcAft>
              <a:defRPr sz="3200">
                <a:solidFill>
                  <a:schemeClr val="tx2"/>
                </a:solidFill>
                <a:latin typeface="Arial" pitchFamily="34" charset="0"/>
                <a:cs typeface="Arial" pitchFamily="34" charset="0"/>
              </a:defRPr>
            </a:lvl7pPr>
            <a:lvl8pPr marL="1371600" algn="ctr" rtl="0" fontAlgn="base">
              <a:spcBef>
                <a:spcPct val="0"/>
              </a:spcBef>
              <a:spcAft>
                <a:spcPct val="0"/>
              </a:spcAft>
              <a:defRPr sz="3200">
                <a:solidFill>
                  <a:schemeClr val="tx2"/>
                </a:solidFill>
                <a:latin typeface="Arial" pitchFamily="34" charset="0"/>
                <a:cs typeface="Arial" pitchFamily="34" charset="0"/>
              </a:defRPr>
            </a:lvl8pPr>
            <a:lvl9pPr marL="1828800" algn="ctr" rtl="0" fontAlgn="base">
              <a:spcBef>
                <a:spcPct val="0"/>
              </a:spcBef>
              <a:spcAft>
                <a:spcPct val="0"/>
              </a:spcAft>
              <a:defRPr sz="3200">
                <a:solidFill>
                  <a:schemeClr val="tx2"/>
                </a:solidFill>
                <a:latin typeface="Arial" pitchFamily="34" charset="0"/>
                <a:cs typeface="Arial" pitchFamily="34" charset="0"/>
              </a:defRPr>
            </a:lvl9pPr>
          </a:lstStyle>
          <a:p>
            <a:pPr algn="ctr"/>
            <a:r>
              <a:rPr lang="ru-RU" sz="2000" dirty="0">
                <a:solidFill>
                  <a:srgbClr val="C00000"/>
                </a:solidFill>
                <a:latin typeface="Cambria" panose="02040503050406030204" pitchFamily="18" charset="0"/>
                <a:ea typeface="+mn-ea"/>
                <a:cs typeface="+mn-cs"/>
              </a:rPr>
              <a:t>Проведение экзамена. станция записи</a:t>
            </a:r>
          </a:p>
        </p:txBody>
      </p:sp>
      <p:sp>
        <p:nvSpPr>
          <p:cNvPr id="7" name="Объект 2"/>
          <p:cNvSpPr txBox="1">
            <a:spLocks/>
          </p:cNvSpPr>
          <p:nvPr/>
        </p:nvSpPr>
        <p:spPr bwMode="auto">
          <a:xfrm>
            <a:off x="341739" y="1970838"/>
            <a:ext cx="8658753" cy="3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cs typeface="+mn-cs"/>
              </a:defRPr>
            </a:lvl2pPr>
            <a:lvl3pPr marL="914400" indent="0" algn="l" rtl="0" eaLnBrk="0" fontAlgn="base" hangingPunct="0">
              <a:spcBef>
                <a:spcPct val="20000"/>
              </a:spcBef>
              <a:spcAft>
                <a:spcPct val="0"/>
              </a:spcAft>
              <a:buNone/>
              <a:defRPr sz="1600">
                <a:solidFill>
                  <a:schemeClr val="tx1"/>
                </a:solidFill>
                <a:latin typeface="+mn-lt"/>
                <a:cs typeface="+mn-cs"/>
              </a:defRPr>
            </a:lvl3pPr>
            <a:lvl4pPr marL="1371600" indent="0" algn="l" rtl="0" eaLnBrk="0" fontAlgn="base" hangingPunct="0">
              <a:spcBef>
                <a:spcPct val="20000"/>
              </a:spcBef>
              <a:spcAft>
                <a:spcPct val="0"/>
              </a:spcAft>
              <a:buNone/>
              <a:defRPr sz="1400">
                <a:solidFill>
                  <a:schemeClr val="tx1"/>
                </a:solidFill>
                <a:latin typeface="+mn-lt"/>
                <a:cs typeface="+mn-cs"/>
              </a:defRPr>
            </a:lvl4pPr>
            <a:lvl5pPr marL="1828800" indent="0" algn="l" rtl="0" eaLnBrk="0" fontAlgn="base" hangingPunct="0">
              <a:spcBef>
                <a:spcPct val="20000"/>
              </a:spcBef>
              <a:spcAft>
                <a:spcPct val="0"/>
              </a:spcAft>
              <a:buNone/>
              <a:defRPr sz="1400">
                <a:solidFill>
                  <a:schemeClr val="tx1"/>
                </a:solidFill>
                <a:latin typeface="+mn-lt"/>
                <a:cs typeface="+mn-cs"/>
              </a:defRPr>
            </a:lvl5pPr>
            <a:lvl6pPr marL="2286000" indent="0" algn="l" rtl="0" fontAlgn="base">
              <a:spcBef>
                <a:spcPct val="20000"/>
              </a:spcBef>
              <a:spcAft>
                <a:spcPct val="0"/>
              </a:spcAft>
              <a:buNone/>
              <a:defRPr sz="1400">
                <a:solidFill>
                  <a:schemeClr val="tx1"/>
                </a:solidFill>
                <a:latin typeface="+mn-lt"/>
                <a:cs typeface="+mn-cs"/>
              </a:defRPr>
            </a:lvl6pPr>
            <a:lvl7pPr marL="2743200" indent="0" algn="l" rtl="0" fontAlgn="base">
              <a:spcBef>
                <a:spcPct val="20000"/>
              </a:spcBef>
              <a:spcAft>
                <a:spcPct val="0"/>
              </a:spcAft>
              <a:buNone/>
              <a:defRPr sz="1400">
                <a:solidFill>
                  <a:schemeClr val="tx1"/>
                </a:solidFill>
                <a:latin typeface="+mn-lt"/>
                <a:cs typeface="+mn-cs"/>
              </a:defRPr>
            </a:lvl7pPr>
            <a:lvl8pPr marL="3200400" indent="0" algn="l" rtl="0" fontAlgn="base">
              <a:spcBef>
                <a:spcPct val="20000"/>
              </a:spcBef>
              <a:spcAft>
                <a:spcPct val="0"/>
              </a:spcAft>
              <a:buNone/>
              <a:defRPr sz="1400">
                <a:solidFill>
                  <a:schemeClr val="tx1"/>
                </a:solidFill>
                <a:latin typeface="+mn-lt"/>
                <a:cs typeface="+mn-cs"/>
              </a:defRPr>
            </a:lvl8pPr>
            <a:lvl9pPr marL="3657600" indent="0" algn="l" rtl="0" fontAlgn="base">
              <a:spcBef>
                <a:spcPct val="20000"/>
              </a:spcBef>
              <a:spcAft>
                <a:spcPct val="0"/>
              </a:spcAft>
              <a:buNone/>
              <a:defRPr sz="1400">
                <a:solidFill>
                  <a:schemeClr val="tx1"/>
                </a:solidFill>
                <a:latin typeface="+mn-lt"/>
                <a:cs typeface="+mn-cs"/>
              </a:defRPr>
            </a:lvl9pPr>
          </a:lstStyle>
          <a:p>
            <a:endParaRPr lang="ru-RU" sz="1500" dirty="0"/>
          </a:p>
        </p:txBody>
      </p:sp>
      <p:pic>
        <p:nvPicPr>
          <p:cNvPr id="2" name="Рисунок 1"/>
          <p:cNvPicPr>
            <a:picLocks noChangeAspect="1"/>
          </p:cNvPicPr>
          <p:nvPr/>
        </p:nvPicPr>
        <p:blipFill>
          <a:blip r:embed="rId4"/>
          <a:stretch>
            <a:fillRect/>
          </a:stretch>
        </p:blipFill>
        <p:spPr>
          <a:xfrm>
            <a:off x="845586" y="2097327"/>
            <a:ext cx="6641516" cy="3576568"/>
          </a:xfrm>
          <a:prstGeom prst="rect">
            <a:avLst/>
          </a:prstGeom>
          <a:ln w="28575">
            <a:solidFill>
              <a:srgbClr val="C00000"/>
            </a:solidFill>
          </a:ln>
        </p:spPr>
      </p:pic>
    </p:spTree>
    <p:extLst>
      <p:ext uri="{BB962C8B-B14F-4D97-AF65-F5344CB8AC3E}">
        <p14:creationId xmlns:p14="http://schemas.microsoft.com/office/powerpoint/2010/main" val="38534304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5DEBEC-BB05-4897-A576-E2E3009F8E61}" type="slidenum">
              <a:rPr lang="ru-RU" smtClean="0"/>
              <a:pPr>
                <a:defRPr/>
              </a:pPr>
              <a:t>46</a:t>
            </a:fld>
            <a:endParaRPr lang="ru-RU"/>
          </a:p>
        </p:txBody>
      </p:sp>
      <p:sp>
        <p:nvSpPr>
          <p:cNvPr id="5" name="Заголовок 1"/>
          <p:cNvSpPr txBox="1">
            <a:spLocks/>
          </p:cNvSpPr>
          <p:nvPr/>
        </p:nvSpPr>
        <p:spPr bwMode="auto">
          <a:xfrm>
            <a:off x="341739" y="1454209"/>
            <a:ext cx="6984567" cy="2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cs typeface="Arial" pitchFamily="34" charset="0"/>
              </a:defRPr>
            </a:lvl2pPr>
            <a:lvl3pPr algn="ctr" rtl="0" eaLnBrk="0" fontAlgn="base" hangingPunct="0">
              <a:spcBef>
                <a:spcPct val="0"/>
              </a:spcBef>
              <a:spcAft>
                <a:spcPct val="0"/>
              </a:spcAft>
              <a:defRPr sz="3200">
                <a:solidFill>
                  <a:schemeClr val="tx2"/>
                </a:solidFill>
                <a:latin typeface="Arial" pitchFamily="34" charset="0"/>
                <a:cs typeface="Arial" pitchFamily="34" charset="0"/>
              </a:defRPr>
            </a:lvl3pPr>
            <a:lvl4pPr algn="ctr" rtl="0" eaLnBrk="0" fontAlgn="base" hangingPunct="0">
              <a:spcBef>
                <a:spcPct val="0"/>
              </a:spcBef>
              <a:spcAft>
                <a:spcPct val="0"/>
              </a:spcAft>
              <a:defRPr sz="3200">
                <a:solidFill>
                  <a:schemeClr val="tx2"/>
                </a:solidFill>
                <a:latin typeface="Arial" pitchFamily="34" charset="0"/>
                <a:cs typeface="Arial" pitchFamily="34" charset="0"/>
              </a:defRPr>
            </a:lvl4pPr>
            <a:lvl5pPr algn="ctr" rtl="0" eaLnBrk="0" fontAlgn="base" hangingPunct="0">
              <a:spcBef>
                <a:spcPct val="0"/>
              </a:spcBef>
              <a:spcAft>
                <a:spcPct val="0"/>
              </a:spcAft>
              <a:defRPr sz="3200">
                <a:solidFill>
                  <a:schemeClr val="tx2"/>
                </a:solidFill>
                <a:latin typeface="Arial" pitchFamily="34" charset="0"/>
                <a:cs typeface="Arial" pitchFamily="34" charset="0"/>
              </a:defRPr>
            </a:lvl5pPr>
            <a:lvl6pPr marL="457200" algn="ctr" rtl="0" fontAlgn="base">
              <a:spcBef>
                <a:spcPct val="0"/>
              </a:spcBef>
              <a:spcAft>
                <a:spcPct val="0"/>
              </a:spcAft>
              <a:defRPr sz="3200">
                <a:solidFill>
                  <a:schemeClr val="tx2"/>
                </a:solidFill>
                <a:latin typeface="Arial" pitchFamily="34" charset="0"/>
                <a:cs typeface="Arial" pitchFamily="34" charset="0"/>
              </a:defRPr>
            </a:lvl6pPr>
            <a:lvl7pPr marL="914400" algn="ctr" rtl="0" fontAlgn="base">
              <a:spcBef>
                <a:spcPct val="0"/>
              </a:spcBef>
              <a:spcAft>
                <a:spcPct val="0"/>
              </a:spcAft>
              <a:defRPr sz="3200">
                <a:solidFill>
                  <a:schemeClr val="tx2"/>
                </a:solidFill>
                <a:latin typeface="Arial" pitchFamily="34" charset="0"/>
                <a:cs typeface="Arial" pitchFamily="34" charset="0"/>
              </a:defRPr>
            </a:lvl7pPr>
            <a:lvl8pPr marL="1371600" algn="ctr" rtl="0" fontAlgn="base">
              <a:spcBef>
                <a:spcPct val="0"/>
              </a:spcBef>
              <a:spcAft>
                <a:spcPct val="0"/>
              </a:spcAft>
              <a:defRPr sz="3200">
                <a:solidFill>
                  <a:schemeClr val="tx2"/>
                </a:solidFill>
                <a:latin typeface="Arial" pitchFamily="34" charset="0"/>
                <a:cs typeface="Arial" pitchFamily="34" charset="0"/>
              </a:defRPr>
            </a:lvl8pPr>
            <a:lvl9pPr marL="1828800" algn="ctr" rtl="0" fontAlgn="base">
              <a:spcBef>
                <a:spcPct val="0"/>
              </a:spcBef>
              <a:spcAft>
                <a:spcPct val="0"/>
              </a:spcAft>
              <a:defRPr sz="3200">
                <a:solidFill>
                  <a:schemeClr val="tx2"/>
                </a:solidFill>
                <a:latin typeface="Arial" pitchFamily="34" charset="0"/>
                <a:cs typeface="Arial" pitchFamily="34" charset="0"/>
              </a:defRPr>
            </a:lvl9pPr>
          </a:lstStyle>
          <a:p>
            <a:pPr algn="ctr"/>
            <a:r>
              <a:rPr lang="ru-RU" sz="2000" dirty="0">
                <a:solidFill>
                  <a:srgbClr val="C00000"/>
                </a:solidFill>
                <a:latin typeface="Cambria" panose="02040503050406030204" pitchFamily="18" charset="0"/>
                <a:ea typeface="+mn-ea"/>
                <a:cs typeface="+mn-cs"/>
              </a:rPr>
              <a:t>Проведение экзамена. станция записи</a:t>
            </a:r>
          </a:p>
        </p:txBody>
      </p:sp>
      <p:sp>
        <p:nvSpPr>
          <p:cNvPr id="7" name="Объект 2"/>
          <p:cNvSpPr txBox="1">
            <a:spLocks/>
          </p:cNvSpPr>
          <p:nvPr/>
        </p:nvSpPr>
        <p:spPr bwMode="auto">
          <a:xfrm>
            <a:off x="341739" y="1970838"/>
            <a:ext cx="8658753" cy="3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cs typeface="+mn-cs"/>
              </a:defRPr>
            </a:lvl2pPr>
            <a:lvl3pPr marL="914400" indent="0" algn="l" rtl="0" eaLnBrk="0" fontAlgn="base" hangingPunct="0">
              <a:spcBef>
                <a:spcPct val="20000"/>
              </a:spcBef>
              <a:spcAft>
                <a:spcPct val="0"/>
              </a:spcAft>
              <a:buNone/>
              <a:defRPr sz="1600">
                <a:solidFill>
                  <a:schemeClr val="tx1"/>
                </a:solidFill>
                <a:latin typeface="+mn-lt"/>
                <a:cs typeface="+mn-cs"/>
              </a:defRPr>
            </a:lvl3pPr>
            <a:lvl4pPr marL="1371600" indent="0" algn="l" rtl="0" eaLnBrk="0" fontAlgn="base" hangingPunct="0">
              <a:spcBef>
                <a:spcPct val="20000"/>
              </a:spcBef>
              <a:spcAft>
                <a:spcPct val="0"/>
              </a:spcAft>
              <a:buNone/>
              <a:defRPr sz="1400">
                <a:solidFill>
                  <a:schemeClr val="tx1"/>
                </a:solidFill>
                <a:latin typeface="+mn-lt"/>
                <a:cs typeface="+mn-cs"/>
              </a:defRPr>
            </a:lvl4pPr>
            <a:lvl5pPr marL="1828800" indent="0" algn="l" rtl="0" eaLnBrk="0" fontAlgn="base" hangingPunct="0">
              <a:spcBef>
                <a:spcPct val="20000"/>
              </a:spcBef>
              <a:spcAft>
                <a:spcPct val="0"/>
              </a:spcAft>
              <a:buNone/>
              <a:defRPr sz="1400">
                <a:solidFill>
                  <a:schemeClr val="tx1"/>
                </a:solidFill>
                <a:latin typeface="+mn-lt"/>
                <a:cs typeface="+mn-cs"/>
              </a:defRPr>
            </a:lvl5pPr>
            <a:lvl6pPr marL="2286000" indent="0" algn="l" rtl="0" fontAlgn="base">
              <a:spcBef>
                <a:spcPct val="20000"/>
              </a:spcBef>
              <a:spcAft>
                <a:spcPct val="0"/>
              </a:spcAft>
              <a:buNone/>
              <a:defRPr sz="1400">
                <a:solidFill>
                  <a:schemeClr val="tx1"/>
                </a:solidFill>
                <a:latin typeface="+mn-lt"/>
                <a:cs typeface="+mn-cs"/>
              </a:defRPr>
            </a:lvl6pPr>
            <a:lvl7pPr marL="2743200" indent="0" algn="l" rtl="0" fontAlgn="base">
              <a:spcBef>
                <a:spcPct val="20000"/>
              </a:spcBef>
              <a:spcAft>
                <a:spcPct val="0"/>
              </a:spcAft>
              <a:buNone/>
              <a:defRPr sz="1400">
                <a:solidFill>
                  <a:schemeClr val="tx1"/>
                </a:solidFill>
                <a:latin typeface="+mn-lt"/>
                <a:cs typeface="+mn-cs"/>
              </a:defRPr>
            </a:lvl7pPr>
            <a:lvl8pPr marL="3200400" indent="0" algn="l" rtl="0" fontAlgn="base">
              <a:spcBef>
                <a:spcPct val="20000"/>
              </a:spcBef>
              <a:spcAft>
                <a:spcPct val="0"/>
              </a:spcAft>
              <a:buNone/>
              <a:defRPr sz="1400">
                <a:solidFill>
                  <a:schemeClr val="tx1"/>
                </a:solidFill>
                <a:latin typeface="+mn-lt"/>
                <a:cs typeface="+mn-cs"/>
              </a:defRPr>
            </a:lvl8pPr>
            <a:lvl9pPr marL="3657600" indent="0" algn="l" rtl="0" fontAlgn="base">
              <a:spcBef>
                <a:spcPct val="20000"/>
              </a:spcBef>
              <a:spcAft>
                <a:spcPct val="0"/>
              </a:spcAft>
              <a:buNone/>
              <a:defRPr sz="1400">
                <a:solidFill>
                  <a:schemeClr val="tx1"/>
                </a:solidFill>
                <a:latin typeface="+mn-lt"/>
                <a:cs typeface="+mn-cs"/>
              </a:defRPr>
            </a:lvl9pPr>
          </a:lstStyle>
          <a:p>
            <a:endParaRPr lang="ru-RU" sz="1500" dirty="0"/>
          </a:p>
        </p:txBody>
      </p:sp>
      <p:pic>
        <p:nvPicPr>
          <p:cNvPr id="2" name="Рисунок 1"/>
          <p:cNvPicPr>
            <a:picLocks noChangeAspect="1"/>
          </p:cNvPicPr>
          <p:nvPr/>
        </p:nvPicPr>
        <p:blipFill>
          <a:blip r:embed="rId2"/>
          <a:stretch>
            <a:fillRect/>
          </a:stretch>
        </p:blipFill>
        <p:spPr>
          <a:xfrm>
            <a:off x="126746" y="1970838"/>
            <a:ext cx="5446514" cy="3165361"/>
          </a:xfrm>
          <a:prstGeom prst="rect">
            <a:avLst/>
          </a:prstGeom>
          <a:ln w="28575">
            <a:solidFill>
              <a:srgbClr val="C00000"/>
            </a:solidFill>
          </a:ln>
        </p:spPr>
      </p:pic>
      <p:pic>
        <p:nvPicPr>
          <p:cNvPr id="3" name="Рисунок 2"/>
          <p:cNvPicPr>
            <a:picLocks noChangeAspect="1"/>
          </p:cNvPicPr>
          <p:nvPr/>
        </p:nvPicPr>
        <p:blipFill>
          <a:blip r:embed="rId3"/>
          <a:stretch>
            <a:fillRect/>
          </a:stretch>
        </p:blipFill>
        <p:spPr>
          <a:xfrm>
            <a:off x="683568" y="2395057"/>
            <a:ext cx="4758723" cy="3005510"/>
          </a:xfrm>
          <a:prstGeom prst="rect">
            <a:avLst/>
          </a:prstGeom>
          <a:ln w="28575">
            <a:solidFill>
              <a:srgbClr val="C00000"/>
            </a:solidFill>
          </a:ln>
        </p:spPr>
      </p:pic>
      <p:pic>
        <p:nvPicPr>
          <p:cNvPr id="6" name="Рисунок 5"/>
          <p:cNvPicPr>
            <a:picLocks noChangeAspect="1"/>
          </p:cNvPicPr>
          <p:nvPr/>
        </p:nvPicPr>
        <p:blipFill>
          <a:blip r:embed="rId4"/>
          <a:stretch>
            <a:fillRect/>
          </a:stretch>
        </p:blipFill>
        <p:spPr>
          <a:xfrm>
            <a:off x="3062930" y="2729142"/>
            <a:ext cx="4370393" cy="2927780"/>
          </a:xfrm>
          <a:prstGeom prst="rect">
            <a:avLst/>
          </a:prstGeom>
          <a:ln w="28575">
            <a:solidFill>
              <a:srgbClr val="C00000"/>
            </a:solidFill>
          </a:ln>
        </p:spPr>
      </p:pic>
    </p:spTree>
    <p:extLst>
      <p:ext uri="{BB962C8B-B14F-4D97-AF65-F5344CB8AC3E}">
        <p14:creationId xmlns:p14="http://schemas.microsoft.com/office/powerpoint/2010/main" val="2105376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5DEBEC-BB05-4897-A576-E2E3009F8E61}" type="slidenum">
              <a:rPr lang="ru-RU" smtClean="0"/>
              <a:pPr>
                <a:defRPr/>
              </a:pPr>
              <a:t>47</a:t>
            </a:fld>
            <a:endParaRPr lang="ru-RU"/>
          </a:p>
        </p:txBody>
      </p:sp>
      <p:sp>
        <p:nvSpPr>
          <p:cNvPr id="5" name="Заголовок 1"/>
          <p:cNvSpPr txBox="1">
            <a:spLocks/>
          </p:cNvSpPr>
          <p:nvPr/>
        </p:nvSpPr>
        <p:spPr bwMode="auto">
          <a:xfrm>
            <a:off x="341739" y="1454209"/>
            <a:ext cx="6984567" cy="2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cs typeface="Arial" pitchFamily="34" charset="0"/>
              </a:defRPr>
            </a:lvl2pPr>
            <a:lvl3pPr algn="ctr" rtl="0" eaLnBrk="0" fontAlgn="base" hangingPunct="0">
              <a:spcBef>
                <a:spcPct val="0"/>
              </a:spcBef>
              <a:spcAft>
                <a:spcPct val="0"/>
              </a:spcAft>
              <a:defRPr sz="3200">
                <a:solidFill>
                  <a:schemeClr val="tx2"/>
                </a:solidFill>
                <a:latin typeface="Arial" pitchFamily="34" charset="0"/>
                <a:cs typeface="Arial" pitchFamily="34" charset="0"/>
              </a:defRPr>
            </a:lvl3pPr>
            <a:lvl4pPr algn="ctr" rtl="0" eaLnBrk="0" fontAlgn="base" hangingPunct="0">
              <a:spcBef>
                <a:spcPct val="0"/>
              </a:spcBef>
              <a:spcAft>
                <a:spcPct val="0"/>
              </a:spcAft>
              <a:defRPr sz="3200">
                <a:solidFill>
                  <a:schemeClr val="tx2"/>
                </a:solidFill>
                <a:latin typeface="Arial" pitchFamily="34" charset="0"/>
                <a:cs typeface="Arial" pitchFamily="34" charset="0"/>
              </a:defRPr>
            </a:lvl4pPr>
            <a:lvl5pPr algn="ctr" rtl="0" eaLnBrk="0" fontAlgn="base" hangingPunct="0">
              <a:spcBef>
                <a:spcPct val="0"/>
              </a:spcBef>
              <a:spcAft>
                <a:spcPct val="0"/>
              </a:spcAft>
              <a:defRPr sz="3200">
                <a:solidFill>
                  <a:schemeClr val="tx2"/>
                </a:solidFill>
                <a:latin typeface="Arial" pitchFamily="34" charset="0"/>
                <a:cs typeface="Arial" pitchFamily="34" charset="0"/>
              </a:defRPr>
            </a:lvl5pPr>
            <a:lvl6pPr marL="457200" algn="ctr" rtl="0" fontAlgn="base">
              <a:spcBef>
                <a:spcPct val="0"/>
              </a:spcBef>
              <a:spcAft>
                <a:spcPct val="0"/>
              </a:spcAft>
              <a:defRPr sz="3200">
                <a:solidFill>
                  <a:schemeClr val="tx2"/>
                </a:solidFill>
                <a:latin typeface="Arial" pitchFamily="34" charset="0"/>
                <a:cs typeface="Arial" pitchFamily="34" charset="0"/>
              </a:defRPr>
            </a:lvl6pPr>
            <a:lvl7pPr marL="914400" algn="ctr" rtl="0" fontAlgn="base">
              <a:spcBef>
                <a:spcPct val="0"/>
              </a:spcBef>
              <a:spcAft>
                <a:spcPct val="0"/>
              </a:spcAft>
              <a:defRPr sz="3200">
                <a:solidFill>
                  <a:schemeClr val="tx2"/>
                </a:solidFill>
                <a:latin typeface="Arial" pitchFamily="34" charset="0"/>
                <a:cs typeface="Arial" pitchFamily="34" charset="0"/>
              </a:defRPr>
            </a:lvl7pPr>
            <a:lvl8pPr marL="1371600" algn="ctr" rtl="0" fontAlgn="base">
              <a:spcBef>
                <a:spcPct val="0"/>
              </a:spcBef>
              <a:spcAft>
                <a:spcPct val="0"/>
              </a:spcAft>
              <a:defRPr sz="3200">
                <a:solidFill>
                  <a:schemeClr val="tx2"/>
                </a:solidFill>
                <a:latin typeface="Arial" pitchFamily="34" charset="0"/>
                <a:cs typeface="Arial" pitchFamily="34" charset="0"/>
              </a:defRPr>
            </a:lvl8pPr>
            <a:lvl9pPr marL="1828800" algn="ctr" rtl="0" fontAlgn="base">
              <a:spcBef>
                <a:spcPct val="0"/>
              </a:spcBef>
              <a:spcAft>
                <a:spcPct val="0"/>
              </a:spcAft>
              <a:defRPr sz="3200">
                <a:solidFill>
                  <a:schemeClr val="tx2"/>
                </a:solidFill>
                <a:latin typeface="Arial" pitchFamily="34" charset="0"/>
                <a:cs typeface="Arial" pitchFamily="34" charset="0"/>
              </a:defRPr>
            </a:lvl9pPr>
          </a:lstStyle>
          <a:p>
            <a:pPr algn="ctr"/>
            <a:r>
              <a:rPr lang="ru-RU" sz="2000" dirty="0">
                <a:solidFill>
                  <a:srgbClr val="C00000"/>
                </a:solidFill>
                <a:latin typeface="Cambria" panose="02040503050406030204" pitchFamily="18" charset="0"/>
                <a:ea typeface="+mn-ea"/>
                <a:cs typeface="+mn-cs"/>
              </a:rPr>
              <a:t>Проведение экзамена. станция записи</a:t>
            </a:r>
          </a:p>
        </p:txBody>
      </p:sp>
      <p:sp>
        <p:nvSpPr>
          <p:cNvPr id="7" name="Объект 2"/>
          <p:cNvSpPr txBox="1">
            <a:spLocks/>
          </p:cNvSpPr>
          <p:nvPr/>
        </p:nvSpPr>
        <p:spPr bwMode="auto">
          <a:xfrm>
            <a:off x="341739" y="1970838"/>
            <a:ext cx="8658753" cy="3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cs typeface="+mn-cs"/>
              </a:defRPr>
            </a:lvl2pPr>
            <a:lvl3pPr marL="914400" indent="0" algn="l" rtl="0" eaLnBrk="0" fontAlgn="base" hangingPunct="0">
              <a:spcBef>
                <a:spcPct val="20000"/>
              </a:spcBef>
              <a:spcAft>
                <a:spcPct val="0"/>
              </a:spcAft>
              <a:buNone/>
              <a:defRPr sz="1600">
                <a:solidFill>
                  <a:schemeClr val="tx1"/>
                </a:solidFill>
                <a:latin typeface="+mn-lt"/>
                <a:cs typeface="+mn-cs"/>
              </a:defRPr>
            </a:lvl3pPr>
            <a:lvl4pPr marL="1371600" indent="0" algn="l" rtl="0" eaLnBrk="0" fontAlgn="base" hangingPunct="0">
              <a:spcBef>
                <a:spcPct val="20000"/>
              </a:spcBef>
              <a:spcAft>
                <a:spcPct val="0"/>
              </a:spcAft>
              <a:buNone/>
              <a:defRPr sz="1400">
                <a:solidFill>
                  <a:schemeClr val="tx1"/>
                </a:solidFill>
                <a:latin typeface="+mn-lt"/>
                <a:cs typeface="+mn-cs"/>
              </a:defRPr>
            </a:lvl4pPr>
            <a:lvl5pPr marL="1828800" indent="0" algn="l" rtl="0" eaLnBrk="0" fontAlgn="base" hangingPunct="0">
              <a:spcBef>
                <a:spcPct val="20000"/>
              </a:spcBef>
              <a:spcAft>
                <a:spcPct val="0"/>
              </a:spcAft>
              <a:buNone/>
              <a:defRPr sz="1400">
                <a:solidFill>
                  <a:schemeClr val="tx1"/>
                </a:solidFill>
                <a:latin typeface="+mn-lt"/>
                <a:cs typeface="+mn-cs"/>
              </a:defRPr>
            </a:lvl5pPr>
            <a:lvl6pPr marL="2286000" indent="0" algn="l" rtl="0" fontAlgn="base">
              <a:spcBef>
                <a:spcPct val="20000"/>
              </a:spcBef>
              <a:spcAft>
                <a:spcPct val="0"/>
              </a:spcAft>
              <a:buNone/>
              <a:defRPr sz="1400">
                <a:solidFill>
                  <a:schemeClr val="tx1"/>
                </a:solidFill>
                <a:latin typeface="+mn-lt"/>
                <a:cs typeface="+mn-cs"/>
              </a:defRPr>
            </a:lvl6pPr>
            <a:lvl7pPr marL="2743200" indent="0" algn="l" rtl="0" fontAlgn="base">
              <a:spcBef>
                <a:spcPct val="20000"/>
              </a:spcBef>
              <a:spcAft>
                <a:spcPct val="0"/>
              </a:spcAft>
              <a:buNone/>
              <a:defRPr sz="1400">
                <a:solidFill>
                  <a:schemeClr val="tx1"/>
                </a:solidFill>
                <a:latin typeface="+mn-lt"/>
                <a:cs typeface="+mn-cs"/>
              </a:defRPr>
            </a:lvl7pPr>
            <a:lvl8pPr marL="3200400" indent="0" algn="l" rtl="0" fontAlgn="base">
              <a:spcBef>
                <a:spcPct val="20000"/>
              </a:spcBef>
              <a:spcAft>
                <a:spcPct val="0"/>
              </a:spcAft>
              <a:buNone/>
              <a:defRPr sz="1400">
                <a:solidFill>
                  <a:schemeClr val="tx1"/>
                </a:solidFill>
                <a:latin typeface="+mn-lt"/>
                <a:cs typeface="+mn-cs"/>
              </a:defRPr>
            </a:lvl8pPr>
            <a:lvl9pPr marL="3657600" indent="0" algn="l" rtl="0" fontAlgn="base">
              <a:spcBef>
                <a:spcPct val="20000"/>
              </a:spcBef>
              <a:spcAft>
                <a:spcPct val="0"/>
              </a:spcAft>
              <a:buNone/>
              <a:defRPr sz="1400">
                <a:solidFill>
                  <a:schemeClr val="tx1"/>
                </a:solidFill>
                <a:latin typeface="+mn-lt"/>
                <a:cs typeface="+mn-cs"/>
              </a:defRPr>
            </a:lvl9pPr>
          </a:lstStyle>
          <a:p>
            <a:endParaRPr lang="ru-RU" sz="1500" dirty="0"/>
          </a:p>
        </p:txBody>
      </p:sp>
      <p:pic>
        <p:nvPicPr>
          <p:cNvPr id="3" name="Рисунок 2"/>
          <p:cNvPicPr>
            <a:picLocks noChangeAspect="1"/>
          </p:cNvPicPr>
          <p:nvPr/>
        </p:nvPicPr>
        <p:blipFill>
          <a:blip r:embed="rId2"/>
          <a:stretch>
            <a:fillRect/>
          </a:stretch>
        </p:blipFill>
        <p:spPr>
          <a:xfrm>
            <a:off x="521550" y="2155025"/>
            <a:ext cx="5138512" cy="3108327"/>
          </a:xfrm>
          <a:prstGeom prst="rect">
            <a:avLst/>
          </a:prstGeom>
          <a:ln w="28575">
            <a:solidFill>
              <a:srgbClr val="C00000"/>
            </a:solidFill>
          </a:ln>
        </p:spPr>
      </p:pic>
      <p:pic>
        <p:nvPicPr>
          <p:cNvPr id="6" name="Рисунок 5"/>
          <p:cNvPicPr>
            <a:picLocks noChangeAspect="1"/>
          </p:cNvPicPr>
          <p:nvPr/>
        </p:nvPicPr>
        <p:blipFill>
          <a:blip r:embed="rId3"/>
          <a:stretch>
            <a:fillRect/>
          </a:stretch>
        </p:blipFill>
        <p:spPr>
          <a:xfrm>
            <a:off x="1529051" y="2848808"/>
            <a:ext cx="4400798" cy="2851717"/>
          </a:xfrm>
          <a:prstGeom prst="rect">
            <a:avLst/>
          </a:prstGeom>
          <a:ln w="28575">
            <a:solidFill>
              <a:srgbClr val="C00000"/>
            </a:solidFill>
          </a:ln>
        </p:spPr>
      </p:pic>
      <p:pic>
        <p:nvPicPr>
          <p:cNvPr id="8" name="Рисунок 7"/>
          <p:cNvPicPr>
            <a:picLocks noChangeAspect="1"/>
          </p:cNvPicPr>
          <p:nvPr/>
        </p:nvPicPr>
        <p:blipFill>
          <a:blip r:embed="rId4"/>
          <a:stretch>
            <a:fillRect/>
          </a:stretch>
        </p:blipFill>
        <p:spPr>
          <a:xfrm>
            <a:off x="3329862" y="3272449"/>
            <a:ext cx="5131057" cy="2640827"/>
          </a:xfrm>
          <a:prstGeom prst="rect">
            <a:avLst/>
          </a:prstGeom>
          <a:ln w="28575">
            <a:solidFill>
              <a:srgbClr val="C00000"/>
            </a:solidFill>
          </a:ln>
        </p:spPr>
      </p:pic>
    </p:spTree>
    <p:extLst>
      <p:ext uri="{BB962C8B-B14F-4D97-AF65-F5344CB8AC3E}">
        <p14:creationId xmlns:p14="http://schemas.microsoft.com/office/powerpoint/2010/main" val="33819757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5DEBEC-BB05-4897-A576-E2E3009F8E61}" type="slidenum">
              <a:rPr lang="ru-RU" smtClean="0"/>
              <a:pPr>
                <a:defRPr/>
              </a:pPr>
              <a:t>48</a:t>
            </a:fld>
            <a:endParaRPr lang="ru-RU"/>
          </a:p>
        </p:txBody>
      </p:sp>
      <p:sp>
        <p:nvSpPr>
          <p:cNvPr id="5" name="Заголовок 1"/>
          <p:cNvSpPr txBox="1">
            <a:spLocks/>
          </p:cNvSpPr>
          <p:nvPr/>
        </p:nvSpPr>
        <p:spPr bwMode="auto">
          <a:xfrm>
            <a:off x="341739" y="1454209"/>
            <a:ext cx="6984567" cy="2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cs typeface="Arial" pitchFamily="34" charset="0"/>
              </a:defRPr>
            </a:lvl2pPr>
            <a:lvl3pPr algn="ctr" rtl="0" eaLnBrk="0" fontAlgn="base" hangingPunct="0">
              <a:spcBef>
                <a:spcPct val="0"/>
              </a:spcBef>
              <a:spcAft>
                <a:spcPct val="0"/>
              </a:spcAft>
              <a:defRPr sz="3200">
                <a:solidFill>
                  <a:schemeClr val="tx2"/>
                </a:solidFill>
                <a:latin typeface="Arial" pitchFamily="34" charset="0"/>
                <a:cs typeface="Arial" pitchFamily="34" charset="0"/>
              </a:defRPr>
            </a:lvl3pPr>
            <a:lvl4pPr algn="ctr" rtl="0" eaLnBrk="0" fontAlgn="base" hangingPunct="0">
              <a:spcBef>
                <a:spcPct val="0"/>
              </a:spcBef>
              <a:spcAft>
                <a:spcPct val="0"/>
              </a:spcAft>
              <a:defRPr sz="3200">
                <a:solidFill>
                  <a:schemeClr val="tx2"/>
                </a:solidFill>
                <a:latin typeface="Arial" pitchFamily="34" charset="0"/>
                <a:cs typeface="Arial" pitchFamily="34" charset="0"/>
              </a:defRPr>
            </a:lvl4pPr>
            <a:lvl5pPr algn="ctr" rtl="0" eaLnBrk="0" fontAlgn="base" hangingPunct="0">
              <a:spcBef>
                <a:spcPct val="0"/>
              </a:spcBef>
              <a:spcAft>
                <a:spcPct val="0"/>
              </a:spcAft>
              <a:defRPr sz="3200">
                <a:solidFill>
                  <a:schemeClr val="tx2"/>
                </a:solidFill>
                <a:latin typeface="Arial" pitchFamily="34" charset="0"/>
                <a:cs typeface="Arial" pitchFamily="34" charset="0"/>
              </a:defRPr>
            </a:lvl5pPr>
            <a:lvl6pPr marL="457200" algn="ctr" rtl="0" fontAlgn="base">
              <a:spcBef>
                <a:spcPct val="0"/>
              </a:spcBef>
              <a:spcAft>
                <a:spcPct val="0"/>
              </a:spcAft>
              <a:defRPr sz="3200">
                <a:solidFill>
                  <a:schemeClr val="tx2"/>
                </a:solidFill>
                <a:latin typeface="Arial" pitchFamily="34" charset="0"/>
                <a:cs typeface="Arial" pitchFamily="34" charset="0"/>
              </a:defRPr>
            </a:lvl6pPr>
            <a:lvl7pPr marL="914400" algn="ctr" rtl="0" fontAlgn="base">
              <a:spcBef>
                <a:spcPct val="0"/>
              </a:spcBef>
              <a:spcAft>
                <a:spcPct val="0"/>
              </a:spcAft>
              <a:defRPr sz="3200">
                <a:solidFill>
                  <a:schemeClr val="tx2"/>
                </a:solidFill>
                <a:latin typeface="Arial" pitchFamily="34" charset="0"/>
                <a:cs typeface="Arial" pitchFamily="34" charset="0"/>
              </a:defRPr>
            </a:lvl7pPr>
            <a:lvl8pPr marL="1371600" algn="ctr" rtl="0" fontAlgn="base">
              <a:spcBef>
                <a:spcPct val="0"/>
              </a:spcBef>
              <a:spcAft>
                <a:spcPct val="0"/>
              </a:spcAft>
              <a:defRPr sz="3200">
                <a:solidFill>
                  <a:schemeClr val="tx2"/>
                </a:solidFill>
                <a:latin typeface="Arial" pitchFamily="34" charset="0"/>
                <a:cs typeface="Arial" pitchFamily="34" charset="0"/>
              </a:defRPr>
            </a:lvl8pPr>
            <a:lvl9pPr marL="1828800" algn="ctr" rtl="0" fontAlgn="base">
              <a:spcBef>
                <a:spcPct val="0"/>
              </a:spcBef>
              <a:spcAft>
                <a:spcPct val="0"/>
              </a:spcAft>
              <a:defRPr sz="3200">
                <a:solidFill>
                  <a:schemeClr val="tx2"/>
                </a:solidFill>
                <a:latin typeface="Arial" pitchFamily="34" charset="0"/>
                <a:cs typeface="Arial" pitchFamily="34" charset="0"/>
              </a:defRPr>
            </a:lvl9pPr>
          </a:lstStyle>
          <a:p>
            <a:pPr algn="ctr"/>
            <a:r>
              <a:rPr lang="ru-RU" sz="2000" dirty="0">
                <a:solidFill>
                  <a:srgbClr val="C00000"/>
                </a:solidFill>
                <a:latin typeface="Cambria" panose="02040503050406030204" pitchFamily="18" charset="0"/>
                <a:ea typeface="+mn-ea"/>
                <a:cs typeface="+mn-cs"/>
              </a:rPr>
              <a:t>Проведение экзамена. станция записи</a:t>
            </a:r>
          </a:p>
        </p:txBody>
      </p:sp>
      <p:sp>
        <p:nvSpPr>
          <p:cNvPr id="7" name="Объект 2"/>
          <p:cNvSpPr txBox="1">
            <a:spLocks/>
          </p:cNvSpPr>
          <p:nvPr/>
        </p:nvSpPr>
        <p:spPr bwMode="auto">
          <a:xfrm>
            <a:off x="341739" y="1970838"/>
            <a:ext cx="8658753" cy="3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cs typeface="+mn-cs"/>
              </a:defRPr>
            </a:lvl2pPr>
            <a:lvl3pPr marL="914400" indent="0" algn="l" rtl="0" eaLnBrk="0" fontAlgn="base" hangingPunct="0">
              <a:spcBef>
                <a:spcPct val="20000"/>
              </a:spcBef>
              <a:spcAft>
                <a:spcPct val="0"/>
              </a:spcAft>
              <a:buNone/>
              <a:defRPr sz="1600">
                <a:solidFill>
                  <a:schemeClr val="tx1"/>
                </a:solidFill>
                <a:latin typeface="+mn-lt"/>
                <a:cs typeface="+mn-cs"/>
              </a:defRPr>
            </a:lvl3pPr>
            <a:lvl4pPr marL="1371600" indent="0" algn="l" rtl="0" eaLnBrk="0" fontAlgn="base" hangingPunct="0">
              <a:spcBef>
                <a:spcPct val="20000"/>
              </a:spcBef>
              <a:spcAft>
                <a:spcPct val="0"/>
              </a:spcAft>
              <a:buNone/>
              <a:defRPr sz="1400">
                <a:solidFill>
                  <a:schemeClr val="tx1"/>
                </a:solidFill>
                <a:latin typeface="+mn-lt"/>
                <a:cs typeface="+mn-cs"/>
              </a:defRPr>
            </a:lvl4pPr>
            <a:lvl5pPr marL="1828800" indent="0" algn="l" rtl="0" eaLnBrk="0" fontAlgn="base" hangingPunct="0">
              <a:spcBef>
                <a:spcPct val="20000"/>
              </a:spcBef>
              <a:spcAft>
                <a:spcPct val="0"/>
              </a:spcAft>
              <a:buNone/>
              <a:defRPr sz="1400">
                <a:solidFill>
                  <a:schemeClr val="tx1"/>
                </a:solidFill>
                <a:latin typeface="+mn-lt"/>
                <a:cs typeface="+mn-cs"/>
              </a:defRPr>
            </a:lvl5pPr>
            <a:lvl6pPr marL="2286000" indent="0" algn="l" rtl="0" fontAlgn="base">
              <a:spcBef>
                <a:spcPct val="20000"/>
              </a:spcBef>
              <a:spcAft>
                <a:spcPct val="0"/>
              </a:spcAft>
              <a:buNone/>
              <a:defRPr sz="1400">
                <a:solidFill>
                  <a:schemeClr val="tx1"/>
                </a:solidFill>
                <a:latin typeface="+mn-lt"/>
                <a:cs typeface="+mn-cs"/>
              </a:defRPr>
            </a:lvl6pPr>
            <a:lvl7pPr marL="2743200" indent="0" algn="l" rtl="0" fontAlgn="base">
              <a:spcBef>
                <a:spcPct val="20000"/>
              </a:spcBef>
              <a:spcAft>
                <a:spcPct val="0"/>
              </a:spcAft>
              <a:buNone/>
              <a:defRPr sz="1400">
                <a:solidFill>
                  <a:schemeClr val="tx1"/>
                </a:solidFill>
                <a:latin typeface="+mn-lt"/>
                <a:cs typeface="+mn-cs"/>
              </a:defRPr>
            </a:lvl7pPr>
            <a:lvl8pPr marL="3200400" indent="0" algn="l" rtl="0" fontAlgn="base">
              <a:spcBef>
                <a:spcPct val="20000"/>
              </a:spcBef>
              <a:spcAft>
                <a:spcPct val="0"/>
              </a:spcAft>
              <a:buNone/>
              <a:defRPr sz="1400">
                <a:solidFill>
                  <a:schemeClr val="tx1"/>
                </a:solidFill>
                <a:latin typeface="+mn-lt"/>
                <a:cs typeface="+mn-cs"/>
              </a:defRPr>
            </a:lvl8pPr>
            <a:lvl9pPr marL="3657600" indent="0" algn="l" rtl="0" fontAlgn="base">
              <a:spcBef>
                <a:spcPct val="20000"/>
              </a:spcBef>
              <a:spcAft>
                <a:spcPct val="0"/>
              </a:spcAft>
              <a:buNone/>
              <a:defRPr sz="1400">
                <a:solidFill>
                  <a:schemeClr val="tx1"/>
                </a:solidFill>
                <a:latin typeface="+mn-lt"/>
                <a:cs typeface="+mn-cs"/>
              </a:defRPr>
            </a:lvl9pPr>
          </a:lstStyle>
          <a:p>
            <a:endParaRPr lang="ru-RU" sz="1500" dirty="0"/>
          </a:p>
        </p:txBody>
      </p:sp>
      <p:pic>
        <p:nvPicPr>
          <p:cNvPr id="2" name="Рисунок 1"/>
          <p:cNvPicPr>
            <a:picLocks noChangeAspect="1"/>
          </p:cNvPicPr>
          <p:nvPr/>
        </p:nvPicPr>
        <p:blipFill>
          <a:blip r:embed="rId2"/>
          <a:stretch>
            <a:fillRect/>
          </a:stretch>
        </p:blipFill>
        <p:spPr>
          <a:xfrm>
            <a:off x="467544" y="1940044"/>
            <a:ext cx="5142582" cy="3935691"/>
          </a:xfrm>
          <a:prstGeom prst="rect">
            <a:avLst/>
          </a:prstGeom>
        </p:spPr>
      </p:pic>
    </p:spTree>
    <p:extLst>
      <p:ext uri="{BB962C8B-B14F-4D97-AF65-F5344CB8AC3E}">
        <p14:creationId xmlns:p14="http://schemas.microsoft.com/office/powerpoint/2010/main" val="40541661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5DEBEC-BB05-4897-A576-E2E3009F8E61}" type="slidenum">
              <a:rPr lang="ru-RU" smtClean="0"/>
              <a:pPr>
                <a:defRPr/>
              </a:pPr>
              <a:t>49</a:t>
            </a:fld>
            <a:endParaRPr lang="ru-RU"/>
          </a:p>
        </p:txBody>
      </p:sp>
      <p:sp>
        <p:nvSpPr>
          <p:cNvPr id="5" name="Заголовок 1"/>
          <p:cNvSpPr txBox="1">
            <a:spLocks/>
          </p:cNvSpPr>
          <p:nvPr/>
        </p:nvSpPr>
        <p:spPr bwMode="auto">
          <a:xfrm>
            <a:off x="341739" y="1454209"/>
            <a:ext cx="6984567" cy="2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cs typeface="Arial" pitchFamily="34" charset="0"/>
              </a:defRPr>
            </a:lvl2pPr>
            <a:lvl3pPr algn="ctr" rtl="0" eaLnBrk="0" fontAlgn="base" hangingPunct="0">
              <a:spcBef>
                <a:spcPct val="0"/>
              </a:spcBef>
              <a:spcAft>
                <a:spcPct val="0"/>
              </a:spcAft>
              <a:defRPr sz="3200">
                <a:solidFill>
                  <a:schemeClr val="tx2"/>
                </a:solidFill>
                <a:latin typeface="Arial" pitchFamily="34" charset="0"/>
                <a:cs typeface="Arial" pitchFamily="34" charset="0"/>
              </a:defRPr>
            </a:lvl3pPr>
            <a:lvl4pPr algn="ctr" rtl="0" eaLnBrk="0" fontAlgn="base" hangingPunct="0">
              <a:spcBef>
                <a:spcPct val="0"/>
              </a:spcBef>
              <a:spcAft>
                <a:spcPct val="0"/>
              </a:spcAft>
              <a:defRPr sz="3200">
                <a:solidFill>
                  <a:schemeClr val="tx2"/>
                </a:solidFill>
                <a:latin typeface="Arial" pitchFamily="34" charset="0"/>
                <a:cs typeface="Arial" pitchFamily="34" charset="0"/>
              </a:defRPr>
            </a:lvl4pPr>
            <a:lvl5pPr algn="ctr" rtl="0" eaLnBrk="0" fontAlgn="base" hangingPunct="0">
              <a:spcBef>
                <a:spcPct val="0"/>
              </a:spcBef>
              <a:spcAft>
                <a:spcPct val="0"/>
              </a:spcAft>
              <a:defRPr sz="3200">
                <a:solidFill>
                  <a:schemeClr val="tx2"/>
                </a:solidFill>
                <a:latin typeface="Arial" pitchFamily="34" charset="0"/>
                <a:cs typeface="Arial" pitchFamily="34" charset="0"/>
              </a:defRPr>
            </a:lvl5pPr>
            <a:lvl6pPr marL="457200" algn="ctr" rtl="0" fontAlgn="base">
              <a:spcBef>
                <a:spcPct val="0"/>
              </a:spcBef>
              <a:spcAft>
                <a:spcPct val="0"/>
              </a:spcAft>
              <a:defRPr sz="3200">
                <a:solidFill>
                  <a:schemeClr val="tx2"/>
                </a:solidFill>
                <a:latin typeface="Arial" pitchFamily="34" charset="0"/>
                <a:cs typeface="Arial" pitchFamily="34" charset="0"/>
              </a:defRPr>
            </a:lvl6pPr>
            <a:lvl7pPr marL="914400" algn="ctr" rtl="0" fontAlgn="base">
              <a:spcBef>
                <a:spcPct val="0"/>
              </a:spcBef>
              <a:spcAft>
                <a:spcPct val="0"/>
              </a:spcAft>
              <a:defRPr sz="3200">
                <a:solidFill>
                  <a:schemeClr val="tx2"/>
                </a:solidFill>
                <a:latin typeface="Arial" pitchFamily="34" charset="0"/>
                <a:cs typeface="Arial" pitchFamily="34" charset="0"/>
              </a:defRPr>
            </a:lvl7pPr>
            <a:lvl8pPr marL="1371600" algn="ctr" rtl="0" fontAlgn="base">
              <a:spcBef>
                <a:spcPct val="0"/>
              </a:spcBef>
              <a:spcAft>
                <a:spcPct val="0"/>
              </a:spcAft>
              <a:defRPr sz="3200">
                <a:solidFill>
                  <a:schemeClr val="tx2"/>
                </a:solidFill>
                <a:latin typeface="Arial" pitchFamily="34" charset="0"/>
                <a:cs typeface="Arial" pitchFamily="34" charset="0"/>
              </a:defRPr>
            </a:lvl8pPr>
            <a:lvl9pPr marL="1828800" algn="ctr" rtl="0" fontAlgn="base">
              <a:spcBef>
                <a:spcPct val="0"/>
              </a:spcBef>
              <a:spcAft>
                <a:spcPct val="0"/>
              </a:spcAft>
              <a:defRPr sz="3200">
                <a:solidFill>
                  <a:schemeClr val="tx2"/>
                </a:solidFill>
                <a:latin typeface="Arial" pitchFamily="34" charset="0"/>
                <a:cs typeface="Arial" pitchFamily="34" charset="0"/>
              </a:defRPr>
            </a:lvl9pPr>
          </a:lstStyle>
          <a:p>
            <a:pPr algn="ctr"/>
            <a:r>
              <a:rPr lang="ru-RU" sz="2000" dirty="0">
                <a:solidFill>
                  <a:srgbClr val="C00000"/>
                </a:solidFill>
                <a:latin typeface="Cambria" panose="02040503050406030204" pitchFamily="18" charset="0"/>
                <a:ea typeface="+mn-ea"/>
                <a:cs typeface="+mn-cs"/>
              </a:rPr>
              <a:t>Проведение экзамена. станция записи</a:t>
            </a:r>
          </a:p>
        </p:txBody>
      </p:sp>
      <p:sp>
        <p:nvSpPr>
          <p:cNvPr id="7" name="Объект 2"/>
          <p:cNvSpPr txBox="1">
            <a:spLocks/>
          </p:cNvSpPr>
          <p:nvPr/>
        </p:nvSpPr>
        <p:spPr bwMode="auto">
          <a:xfrm>
            <a:off x="341739" y="1970838"/>
            <a:ext cx="8658753" cy="3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cs typeface="+mn-cs"/>
              </a:defRPr>
            </a:lvl2pPr>
            <a:lvl3pPr marL="914400" indent="0" algn="l" rtl="0" eaLnBrk="0" fontAlgn="base" hangingPunct="0">
              <a:spcBef>
                <a:spcPct val="20000"/>
              </a:spcBef>
              <a:spcAft>
                <a:spcPct val="0"/>
              </a:spcAft>
              <a:buNone/>
              <a:defRPr sz="1600">
                <a:solidFill>
                  <a:schemeClr val="tx1"/>
                </a:solidFill>
                <a:latin typeface="+mn-lt"/>
                <a:cs typeface="+mn-cs"/>
              </a:defRPr>
            </a:lvl3pPr>
            <a:lvl4pPr marL="1371600" indent="0" algn="l" rtl="0" eaLnBrk="0" fontAlgn="base" hangingPunct="0">
              <a:spcBef>
                <a:spcPct val="20000"/>
              </a:spcBef>
              <a:spcAft>
                <a:spcPct val="0"/>
              </a:spcAft>
              <a:buNone/>
              <a:defRPr sz="1400">
                <a:solidFill>
                  <a:schemeClr val="tx1"/>
                </a:solidFill>
                <a:latin typeface="+mn-lt"/>
                <a:cs typeface="+mn-cs"/>
              </a:defRPr>
            </a:lvl4pPr>
            <a:lvl5pPr marL="1828800" indent="0" algn="l" rtl="0" eaLnBrk="0" fontAlgn="base" hangingPunct="0">
              <a:spcBef>
                <a:spcPct val="20000"/>
              </a:spcBef>
              <a:spcAft>
                <a:spcPct val="0"/>
              </a:spcAft>
              <a:buNone/>
              <a:defRPr sz="1400">
                <a:solidFill>
                  <a:schemeClr val="tx1"/>
                </a:solidFill>
                <a:latin typeface="+mn-lt"/>
                <a:cs typeface="+mn-cs"/>
              </a:defRPr>
            </a:lvl5pPr>
            <a:lvl6pPr marL="2286000" indent="0" algn="l" rtl="0" fontAlgn="base">
              <a:spcBef>
                <a:spcPct val="20000"/>
              </a:spcBef>
              <a:spcAft>
                <a:spcPct val="0"/>
              </a:spcAft>
              <a:buNone/>
              <a:defRPr sz="1400">
                <a:solidFill>
                  <a:schemeClr val="tx1"/>
                </a:solidFill>
                <a:latin typeface="+mn-lt"/>
                <a:cs typeface="+mn-cs"/>
              </a:defRPr>
            </a:lvl6pPr>
            <a:lvl7pPr marL="2743200" indent="0" algn="l" rtl="0" fontAlgn="base">
              <a:spcBef>
                <a:spcPct val="20000"/>
              </a:spcBef>
              <a:spcAft>
                <a:spcPct val="0"/>
              </a:spcAft>
              <a:buNone/>
              <a:defRPr sz="1400">
                <a:solidFill>
                  <a:schemeClr val="tx1"/>
                </a:solidFill>
                <a:latin typeface="+mn-lt"/>
                <a:cs typeface="+mn-cs"/>
              </a:defRPr>
            </a:lvl7pPr>
            <a:lvl8pPr marL="3200400" indent="0" algn="l" rtl="0" fontAlgn="base">
              <a:spcBef>
                <a:spcPct val="20000"/>
              </a:spcBef>
              <a:spcAft>
                <a:spcPct val="0"/>
              </a:spcAft>
              <a:buNone/>
              <a:defRPr sz="1400">
                <a:solidFill>
                  <a:schemeClr val="tx1"/>
                </a:solidFill>
                <a:latin typeface="+mn-lt"/>
                <a:cs typeface="+mn-cs"/>
              </a:defRPr>
            </a:lvl8pPr>
            <a:lvl9pPr marL="3657600" indent="0" algn="l" rtl="0" fontAlgn="base">
              <a:spcBef>
                <a:spcPct val="20000"/>
              </a:spcBef>
              <a:spcAft>
                <a:spcPct val="0"/>
              </a:spcAft>
              <a:buNone/>
              <a:defRPr sz="1400">
                <a:solidFill>
                  <a:schemeClr val="tx1"/>
                </a:solidFill>
                <a:latin typeface="+mn-lt"/>
                <a:cs typeface="+mn-cs"/>
              </a:defRPr>
            </a:lvl9pPr>
          </a:lstStyle>
          <a:p>
            <a:endParaRPr lang="ru-RU" sz="1500" dirty="0"/>
          </a:p>
        </p:txBody>
      </p:sp>
      <p:pic>
        <p:nvPicPr>
          <p:cNvPr id="2" name="Рисунок 1"/>
          <p:cNvPicPr>
            <a:picLocks noChangeAspect="1"/>
          </p:cNvPicPr>
          <p:nvPr/>
        </p:nvPicPr>
        <p:blipFill>
          <a:blip r:embed="rId4"/>
          <a:stretch>
            <a:fillRect/>
          </a:stretch>
        </p:blipFill>
        <p:spPr>
          <a:xfrm>
            <a:off x="413539" y="2058878"/>
            <a:ext cx="5717399" cy="3766358"/>
          </a:xfrm>
          <a:prstGeom prst="rect">
            <a:avLst/>
          </a:prstGeom>
        </p:spPr>
      </p:pic>
      <p:pic>
        <p:nvPicPr>
          <p:cNvPr id="6" name="Рисунок 5"/>
          <p:cNvPicPr>
            <a:picLocks noChangeAspect="1"/>
          </p:cNvPicPr>
          <p:nvPr/>
        </p:nvPicPr>
        <p:blipFill>
          <a:blip r:embed="rId5"/>
          <a:stretch>
            <a:fillRect/>
          </a:stretch>
        </p:blipFill>
        <p:spPr>
          <a:xfrm>
            <a:off x="5013302" y="4505392"/>
            <a:ext cx="2378869" cy="1157288"/>
          </a:xfrm>
          <a:prstGeom prst="rect">
            <a:avLst/>
          </a:prstGeom>
        </p:spPr>
      </p:pic>
    </p:spTree>
    <p:extLst>
      <p:ext uri="{BB962C8B-B14F-4D97-AF65-F5344CB8AC3E}">
        <p14:creationId xmlns:p14="http://schemas.microsoft.com/office/powerpoint/2010/main" val="3146213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986" y="969549"/>
            <a:ext cx="8229600" cy="606872"/>
          </a:xfrm>
        </p:spPr>
        <p:txBody>
          <a:bodyPr>
            <a:noAutofit/>
          </a:bodyPr>
          <a:lstStyle/>
          <a:p>
            <a:pPr>
              <a:defRPr/>
            </a:pPr>
            <a:r>
              <a:rPr lang="ru-RU" sz="2000" b="1" cap="all" dirty="0">
                <a:solidFill>
                  <a:srgbClr val="C00000"/>
                </a:solidFill>
                <a:latin typeface="Cambria" panose="02040503050406030204" pitchFamily="18" charset="0"/>
                <a:ea typeface="Cambria" panose="02040503050406030204" pitchFamily="18" charset="0"/>
              </a:rPr>
              <a:t>Руководитель ППЭ. Подготовительный этап</a:t>
            </a:r>
          </a:p>
        </p:txBody>
      </p:sp>
      <p:sp>
        <p:nvSpPr>
          <p:cNvPr id="8" name="Скругленный прямоугольник 7"/>
          <p:cNvSpPr/>
          <p:nvPr/>
        </p:nvSpPr>
        <p:spPr>
          <a:xfrm>
            <a:off x="445986" y="2675665"/>
            <a:ext cx="5724636" cy="792088"/>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обеспечить хранение основного и резервного </a:t>
            </a:r>
            <a:r>
              <a:rPr lang="ru-RU" sz="1593" b="1" dirty="0" err="1">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флеш</a:t>
            </a: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-накопителя для хранения интернет-пакетов в сейфе Штаба ППЭ</a:t>
            </a:r>
          </a:p>
        </p:txBody>
      </p:sp>
      <p:sp>
        <p:nvSpPr>
          <p:cNvPr id="11" name="Скругленный прямоугольник 10"/>
          <p:cNvSpPr/>
          <p:nvPr/>
        </p:nvSpPr>
        <p:spPr>
          <a:xfrm>
            <a:off x="469592" y="1641827"/>
            <a:ext cx="5724636" cy="854946"/>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обеспечить готовность ППЭ</a:t>
            </a:r>
          </a:p>
        </p:txBody>
      </p:sp>
      <p:sp>
        <p:nvSpPr>
          <p:cNvPr id="12" name="Скругленный прямоугольник 11"/>
          <p:cNvSpPr/>
          <p:nvPr/>
        </p:nvSpPr>
        <p:spPr>
          <a:xfrm>
            <a:off x="6725537" y="1641827"/>
            <a:ext cx="2166943" cy="792088"/>
          </a:xfrm>
          <a:prstGeom prst="roundRect">
            <a:avLst/>
          </a:prstGeom>
          <a:solidFill>
            <a:schemeClr val="bg1"/>
          </a:solidFill>
          <a:ln>
            <a:solidFill>
              <a:srgbClr val="006AB3"/>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Руководитель ППЭ</a:t>
            </a:r>
          </a:p>
          <a:p>
            <a:pPr algn="ct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Руководитель ОО</a:t>
            </a:r>
            <a:endPar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cxnSp>
        <p:nvCxnSpPr>
          <p:cNvPr id="13" name="Прямая со стрелкой 12"/>
          <p:cNvCxnSpPr/>
          <p:nvPr/>
        </p:nvCxnSpPr>
        <p:spPr>
          <a:xfrm flipH="1" flipV="1">
            <a:off x="6171709" y="2090316"/>
            <a:ext cx="540060" cy="2054"/>
          </a:xfrm>
          <a:prstGeom prst="straightConnector1">
            <a:avLst/>
          </a:prstGeom>
          <a:ln w="57150">
            <a:solidFill>
              <a:srgbClr val="006AB3"/>
            </a:solidFill>
            <a:tailEnd type="triangle"/>
          </a:ln>
        </p:spPr>
        <p:style>
          <a:lnRef idx="1">
            <a:schemeClr val="accent1"/>
          </a:lnRef>
          <a:fillRef idx="0">
            <a:schemeClr val="accent1"/>
          </a:fillRef>
          <a:effectRef idx="0">
            <a:schemeClr val="accent1"/>
          </a:effectRef>
          <a:fontRef idx="minor">
            <a:schemeClr val="tx1"/>
          </a:fontRef>
        </p:style>
      </p:cxnSp>
      <p:sp>
        <p:nvSpPr>
          <p:cNvPr id="14" name="Скругленный прямоугольник 13"/>
          <p:cNvSpPr/>
          <p:nvPr/>
        </p:nvSpPr>
        <p:spPr>
          <a:xfrm>
            <a:off x="454870" y="3697908"/>
            <a:ext cx="5724636" cy="792088"/>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pPr algn="just">
              <a:defRPr/>
            </a:pP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подготовить не менее 1 </a:t>
            </a:r>
            <a:r>
              <a:rPr lang="ru-RU" sz="1593" b="1" dirty="0" err="1">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флеш</a:t>
            </a: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-накопителя для переноса данных между станциями в </a:t>
            </a:r>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ППЭ (</a:t>
            </a:r>
            <a:r>
              <a:rPr lang="ru-RU" sz="1593" b="1" dirty="0" err="1"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рекоменд</a:t>
            </a:r>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 – по числу тех. специалистов)</a:t>
            </a:r>
            <a:endPar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17" name="Скругленный прямоугольник 16"/>
          <p:cNvSpPr/>
          <p:nvPr/>
        </p:nvSpPr>
        <p:spPr>
          <a:xfrm>
            <a:off x="435529" y="4718837"/>
            <a:ext cx="5724636" cy="726387"/>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контролировать своевременность загрузки ЭМ</a:t>
            </a:r>
          </a:p>
        </p:txBody>
      </p:sp>
      <p:sp>
        <p:nvSpPr>
          <p:cNvPr id="20" name="Скругленный прямоугольник 19"/>
          <p:cNvSpPr/>
          <p:nvPr/>
        </p:nvSpPr>
        <p:spPr>
          <a:xfrm>
            <a:off x="445986" y="5691131"/>
            <a:ext cx="5724636" cy="726387"/>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обеспечить проведение техническим специалистом технической подготовки ППЭ</a:t>
            </a:r>
          </a:p>
        </p:txBody>
      </p:sp>
    </p:spTree>
    <p:extLst>
      <p:ext uri="{BB962C8B-B14F-4D97-AF65-F5344CB8AC3E}">
        <p14:creationId xmlns:p14="http://schemas.microsoft.com/office/powerpoint/2010/main" val="13659465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6299355" y="4325525"/>
            <a:ext cx="2749896" cy="1415395"/>
          </a:xfrm>
          <a:prstGeom prst="roundRect">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algn="just"/>
            <a:r>
              <a:rPr lang="ru-RU" sz="1400" dirty="0">
                <a:latin typeface="Cambria" panose="02040503050406030204" pitchFamily="18" charset="0"/>
                <a:ea typeface="Cambria" panose="02040503050406030204" pitchFamily="18" charset="0"/>
              </a:rPr>
              <a:t>Проводить контроль сдачи экзамена участниками ЕГЭ.</a:t>
            </a:r>
          </a:p>
        </p:txBody>
      </p:sp>
      <p:sp>
        <p:nvSpPr>
          <p:cNvPr id="6" name="Скругленный прямоугольник 5"/>
          <p:cNvSpPr/>
          <p:nvPr/>
        </p:nvSpPr>
        <p:spPr>
          <a:xfrm>
            <a:off x="454680" y="1730436"/>
            <a:ext cx="4098858" cy="2042758"/>
          </a:xfrm>
          <a:prstGeom prst="roundRect">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marL="457200" lvl="2" indent="-457200" algn="ctr" eaLnBrk="1" fontAlgn="auto" hangingPunct="1">
              <a:spcAft>
                <a:spcPts val="0"/>
              </a:spcAft>
              <a:buFont typeface="Arial" pitchFamily="34" charset="0"/>
              <a:buNone/>
              <a:defRPr/>
            </a:pPr>
            <a:r>
              <a:rPr lang="ru-RU" sz="1600" i="1" dirty="0">
                <a:solidFill>
                  <a:schemeClr val="accent1">
                    <a:lumMod val="75000"/>
                  </a:schemeClr>
                </a:solidFill>
                <a:latin typeface="Cambria" panose="02040503050406030204" pitchFamily="18" charset="0"/>
              </a:rPr>
              <a:t>Начало экзамена в аудитории проведения считается с момента завершения краткого инструктажа первой группы участников ЕГЭ, окончанием экзамена считается момент, когда аудиторию покинул последний участник ЕГЭ.</a:t>
            </a:r>
            <a:endParaRPr lang="ru-RU" sz="1600" dirty="0">
              <a:solidFill>
                <a:schemeClr val="accent1">
                  <a:lumMod val="75000"/>
                </a:schemeClr>
              </a:solidFill>
              <a:latin typeface="Cambria" panose="02040503050406030204" pitchFamily="18" charset="0"/>
            </a:endParaRPr>
          </a:p>
        </p:txBody>
      </p:sp>
      <p:sp>
        <p:nvSpPr>
          <p:cNvPr id="8" name="Скругленный прямоугольник 7"/>
          <p:cNvSpPr/>
          <p:nvPr/>
        </p:nvSpPr>
        <p:spPr>
          <a:xfrm>
            <a:off x="6291059" y="1333905"/>
            <a:ext cx="2758192" cy="2422615"/>
          </a:xfrm>
          <a:prstGeom prst="roundRect">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algn="just"/>
            <a:r>
              <a:rPr lang="ru-RU" sz="1400" dirty="0">
                <a:latin typeface="Cambria" panose="02040503050406030204" pitchFamily="18" charset="0"/>
                <a:ea typeface="Cambria" panose="02040503050406030204" pitchFamily="18" charset="0"/>
              </a:rPr>
              <a:t>Если участник сообщил </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о плохом качестве записи, </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в аудиторию необходимо пригласить технического специалиста для устранения возможных проблем с записью и/или воспроизведением путём изменения настроек </a:t>
            </a:r>
            <a:r>
              <a:rPr lang="ru-RU" sz="1400" dirty="0" err="1">
                <a:latin typeface="Cambria" panose="02040503050406030204" pitchFamily="18" charset="0"/>
                <a:ea typeface="Cambria" panose="02040503050406030204" pitchFamily="18" charset="0"/>
              </a:rPr>
              <a:t>аудиооборудования</a:t>
            </a:r>
            <a:r>
              <a:rPr lang="ru-RU" sz="1400" dirty="0">
                <a:latin typeface="Cambria" panose="02040503050406030204" pitchFamily="18" charset="0"/>
                <a:ea typeface="Cambria" panose="02040503050406030204" pitchFamily="18" charset="0"/>
              </a:rPr>
              <a:t>.</a:t>
            </a:r>
          </a:p>
        </p:txBody>
      </p:sp>
      <p:sp>
        <p:nvSpPr>
          <p:cNvPr id="11" name="Стрелка вниз 10"/>
          <p:cNvSpPr/>
          <p:nvPr/>
        </p:nvSpPr>
        <p:spPr>
          <a:xfrm>
            <a:off x="7436134" y="3624611"/>
            <a:ext cx="484632" cy="900281"/>
          </a:xfrm>
          <a:prstGeom prst="downArrow">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algn="ctr"/>
            <a:endParaRPr lang="ru-RU"/>
          </a:p>
        </p:txBody>
      </p:sp>
      <p:pic>
        <p:nvPicPr>
          <p:cNvPr id="12" name="Picture 2" descr="C:\Users\adeynichenko\Desktop\УСКОМ 2014\Презентация по технологии для обучающего семинара\картинки\audio-headset_878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7280" y="3409369"/>
            <a:ext cx="683448" cy="663416"/>
          </a:xfrm>
          <a:prstGeom prst="rect">
            <a:avLst/>
          </a:prstGeom>
          <a:noFill/>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85121" y="3962541"/>
            <a:ext cx="2886802" cy="1822010"/>
          </a:xfrm>
          <a:prstGeom prst="roundRect">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algn="just"/>
            <a:r>
              <a:rPr lang="ru-RU" sz="1400" dirty="0">
                <a:latin typeface="Cambria" panose="02040503050406030204" pitchFamily="18" charset="0"/>
                <a:ea typeface="Cambria" panose="02040503050406030204" pitchFamily="18" charset="0"/>
              </a:rPr>
              <a:t>Получить от участника ЕГЭ, сдавшего экзамен, бланк регистрации, в ведомости </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ППЭ-05-03-У сделать отметки «Ответ прослушан» и «Бланк регистрации сдан» и получить подпись участника ЕГЭ.</a:t>
            </a:r>
          </a:p>
        </p:txBody>
      </p:sp>
      <p:sp>
        <p:nvSpPr>
          <p:cNvPr id="17" name="Скругленный прямоугольник 16"/>
          <p:cNvSpPr/>
          <p:nvPr/>
        </p:nvSpPr>
        <p:spPr>
          <a:xfrm>
            <a:off x="3287092" y="4325525"/>
            <a:ext cx="2757240" cy="1424930"/>
          </a:xfrm>
          <a:prstGeom prst="roundRect">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algn="just"/>
            <a:r>
              <a:rPr lang="ru-RU" sz="1400" dirty="0">
                <a:latin typeface="Cambria" panose="02040503050406030204" pitchFamily="18" charset="0"/>
                <a:ea typeface="Cambria" panose="02040503050406030204" pitchFamily="18" charset="0"/>
              </a:rPr>
              <a:t>Завершить в ПО рабочего места участника ЕГЭ сдачу экзамена участником, инициировать сдачу экзамена следующим участником. </a:t>
            </a:r>
          </a:p>
        </p:txBody>
      </p:sp>
      <p:pic>
        <p:nvPicPr>
          <p:cNvPr id="18" name="Picture 2" descr="C:\Users\Wolf\Desktop\password-wizard_128x1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3049" y="5465516"/>
            <a:ext cx="617139" cy="599051"/>
          </a:xfrm>
          <a:prstGeom prst="rect">
            <a:avLst/>
          </a:prstGeom>
          <a:noFill/>
          <a:extLst>
            <a:ext uri="{909E8E84-426E-40DD-AFC4-6F175D3DCCD1}">
              <a14:hiddenFill xmlns:a14="http://schemas.microsoft.com/office/drawing/2010/main">
                <a:solidFill>
                  <a:srgbClr val="FFFFFF"/>
                </a:solidFill>
              </a14:hiddenFill>
            </a:ext>
          </a:extLst>
        </p:spPr>
      </p:pic>
      <p:sp>
        <p:nvSpPr>
          <p:cNvPr id="19" name="Стрелка влево 18"/>
          <p:cNvSpPr/>
          <p:nvPr/>
        </p:nvSpPr>
        <p:spPr>
          <a:xfrm>
            <a:off x="5886224" y="4798007"/>
            <a:ext cx="531379" cy="470428"/>
          </a:xfrm>
          <a:prstGeom prst="leftArrow">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algn="ctr"/>
            <a:endParaRPr lang="ru-RU"/>
          </a:p>
        </p:txBody>
      </p:sp>
      <p:pic>
        <p:nvPicPr>
          <p:cNvPr id="20" name="Picture 2" descr="http://www.veryicon.com/icon/png/Folder/Vista%20Style/My%20computer.png"/>
          <p:cNvPicPr>
            <a:picLocks noChangeAspect="1" noChangeArrowheads="1"/>
          </p:cNvPicPr>
          <p:nvPr/>
        </p:nvPicPr>
        <p:blipFill>
          <a:blip r:embed="rId4" cstate="print"/>
          <a:srcRect b="6952"/>
          <a:stretch>
            <a:fillRect/>
          </a:stretch>
        </p:blipFill>
        <p:spPr bwMode="auto">
          <a:xfrm>
            <a:off x="8058055" y="5321847"/>
            <a:ext cx="702029" cy="634080"/>
          </a:xfrm>
          <a:prstGeom prst="rect">
            <a:avLst/>
          </a:prstGeom>
          <a:noFill/>
        </p:spPr>
      </p:pic>
      <p:sp>
        <p:nvSpPr>
          <p:cNvPr id="22" name="Скругленный прямоугольник 21"/>
          <p:cNvSpPr/>
          <p:nvPr/>
        </p:nvSpPr>
        <p:spPr>
          <a:xfrm>
            <a:off x="85121" y="6059150"/>
            <a:ext cx="8964129" cy="536175"/>
          </a:xfrm>
          <a:prstGeom prst="roundRect">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marL="0" lvl="1" algn="ctr"/>
            <a:r>
              <a:rPr lang="ru-RU" sz="1366" dirty="0"/>
              <a:t>Сообщить организатору вне аудитории о завершении сдачи экзамена группой участников ЕГЭ </a:t>
            </a:r>
            <a:br>
              <a:rPr lang="ru-RU" sz="1366" dirty="0"/>
            </a:br>
            <a:r>
              <a:rPr lang="ru-RU" sz="1366" dirty="0"/>
              <a:t>на всех рабочих местах в аудитории</a:t>
            </a:r>
          </a:p>
        </p:txBody>
      </p:sp>
      <p:pic>
        <p:nvPicPr>
          <p:cNvPr id="14" name="Picture 3" descr="C:\Users\Wolf\Desktop\435-43537Banner Image Qualit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4406" y="5367788"/>
            <a:ext cx="609885" cy="592010"/>
          </a:xfrm>
          <a:prstGeom prst="rect">
            <a:avLst/>
          </a:prstGeom>
          <a:noFill/>
          <a:extLst>
            <a:ext uri="{909E8E84-426E-40DD-AFC4-6F175D3DCCD1}">
              <a14:hiddenFill xmlns:a14="http://schemas.microsoft.com/office/drawing/2010/main">
                <a:solidFill>
                  <a:srgbClr val="FFFFFF"/>
                </a:solidFill>
              </a14:hiddenFill>
            </a:ext>
          </a:extLst>
        </p:spPr>
      </p:pic>
      <p:sp>
        <p:nvSpPr>
          <p:cNvPr id="24" name="Стрелка влево 23"/>
          <p:cNvSpPr/>
          <p:nvPr/>
        </p:nvSpPr>
        <p:spPr>
          <a:xfrm>
            <a:off x="2834002" y="4802776"/>
            <a:ext cx="535860" cy="470428"/>
          </a:xfrm>
          <a:prstGeom prst="leftArrow">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algn="ctr"/>
            <a:endParaRPr lang="ru-RU"/>
          </a:p>
        </p:txBody>
      </p:sp>
      <p:sp>
        <p:nvSpPr>
          <p:cNvPr id="15" name="Стрелка вниз 14"/>
          <p:cNvSpPr/>
          <p:nvPr/>
        </p:nvSpPr>
        <p:spPr>
          <a:xfrm>
            <a:off x="1339374" y="5650777"/>
            <a:ext cx="484632" cy="492572"/>
          </a:xfrm>
          <a:prstGeom prst="downArrow">
            <a:avLst/>
          </a:prstGeom>
        </p:spPr>
        <p:style>
          <a:lnRef idx="2">
            <a:schemeClr val="accent1"/>
          </a:lnRef>
          <a:fillRef idx="1">
            <a:schemeClr val="lt1"/>
          </a:fillRef>
          <a:effectRef idx="0">
            <a:schemeClr val="accent1"/>
          </a:effectRef>
          <a:fontRef idx="minor">
            <a:schemeClr val="dk1"/>
          </a:fontRef>
        </p:style>
        <p:txBody>
          <a:bodyPr lIns="90291" tIns="45145" rIns="90291" bIns="45145" rtlCol="0" anchor="ctr"/>
          <a:lstStyle/>
          <a:p>
            <a:pPr algn="ctr"/>
            <a:endParaRPr lang="ru-RU"/>
          </a:p>
        </p:txBody>
      </p:sp>
      <p:pic>
        <p:nvPicPr>
          <p:cNvPr id="25" name="Рисунок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3945" y="3426627"/>
            <a:ext cx="617701" cy="871436"/>
          </a:xfrm>
          <a:prstGeom prst="rect">
            <a:avLst/>
          </a:prstGeom>
        </p:spPr>
      </p:pic>
      <p:sp>
        <p:nvSpPr>
          <p:cNvPr id="2" name="Прямоугольник 1"/>
          <p:cNvSpPr/>
          <p:nvPr/>
        </p:nvSpPr>
        <p:spPr>
          <a:xfrm>
            <a:off x="618291" y="893739"/>
            <a:ext cx="5799312" cy="400110"/>
          </a:xfrm>
          <a:prstGeom prst="rect">
            <a:avLst/>
          </a:prstGeom>
        </p:spPr>
        <p:txBody>
          <a:bodyPr wrap="square">
            <a:spAutoFit/>
          </a:bodyPr>
          <a:lstStyle/>
          <a:p>
            <a:pPr marL="342900" lvl="2" indent="-342900" algn="ctr" eaLnBrk="0" hangingPunct="0">
              <a:buClr>
                <a:srgbClr val="558ED5"/>
              </a:buClr>
              <a:buSzPct val="120000"/>
            </a:pPr>
            <a:r>
              <a:rPr lang="ru-RU" sz="2000" b="1" cap="all" dirty="0">
                <a:solidFill>
                  <a:srgbClr val="C00000"/>
                </a:solidFill>
                <a:latin typeface="Cambria" panose="02040503050406030204" pitchFamily="18" charset="0"/>
                <a:cs typeface="+mn-cs"/>
              </a:rPr>
              <a:t>Организаторы в аудитории проведения </a:t>
            </a:r>
          </a:p>
        </p:txBody>
      </p:sp>
    </p:spTree>
    <p:extLst>
      <p:ext uri="{BB962C8B-B14F-4D97-AF65-F5344CB8AC3E}">
        <p14:creationId xmlns:p14="http://schemas.microsoft.com/office/powerpoint/2010/main" val="29522292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Заголовок 1"/>
          <p:cNvSpPr>
            <a:spLocks noGrp="1"/>
          </p:cNvSpPr>
          <p:nvPr>
            <p:ph type="title" idx="4294967295"/>
          </p:nvPr>
        </p:nvSpPr>
        <p:spPr>
          <a:xfrm>
            <a:off x="500063" y="1143000"/>
            <a:ext cx="8401050" cy="560388"/>
          </a:xfrm>
        </p:spPr>
        <p:txBody>
          <a:bodyPr/>
          <a:lstStyle/>
          <a:p>
            <a:pPr eaLnBrk="1" hangingPunct="1"/>
            <a:r>
              <a:rPr lang="ru-RU" sz="1800" b="1" dirty="0" smtClean="0">
                <a:solidFill>
                  <a:srgbClr val="FF0000"/>
                </a:solidFill>
                <a:latin typeface="Cambria" panose="02040503050406030204" pitchFamily="18" charset="0"/>
              </a:rPr>
              <a:t>Участник обнаружил технические проблемы , прослушивая запись своего ответа</a:t>
            </a:r>
          </a:p>
        </p:txBody>
      </p:sp>
      <p:sp>
        <p:nvSpPr>
          <p:cNvPr id="139267" name="Содержимое 2"/>
          <p:cNvSpPr>
            <a:spLocks noGrp="1"/>
          </p:cNvSpPr>
          <p:nvPr>
            <p:ph idx="4294967295"/>
          </p:nvPr>
        </p:nvSpPr>
        <p:spPr>
          <a:xfrm>
            <a:off x="500063" y="1928813"/>
            <a:ext cx="8229600" cy="3911600"/>
          </a:xfrm>
        </p:spPr>
        <p:txBody>
          <a:bodyPr/>
          <a:lstStyle/>
          <a:p>
            <a:pPr eaLnBrk="1" hangingPunct="1"/>
            <a:r>
              <a:rPr lang="ru-RU" sz="1800" b="1" dirty="0" smtClean="0">
                <a:solidFill>
                  <a:srgbClr val="005E9E"/>
                </a:solidFill>
                <a:latin typeface="Cambria" panose="02040503050406030204" pitchFamily="18" charset="0"/>
              </a:rPr>
              <a:t>Член ГЭК вместе с техническим специалистом прослушивают запись ответа.</a:t>
            </a:r>
          </a:p>
          <a:p>
            <a:pPr eaLnBrk="1" hangingPunct="1"/>
            <a:r>
              <a:rPr lang="ru-RU" sz="1800" b="1" dirty="0" smtClean="0">
                <a:solidFill>
                  <a:srgbClr val="005E9E"/>
                </a:solidFill>
                <a:latin typeface="Cambria" panose="02040503050406030204" pitchFamily="18" charset="0"/>
              </a:rPr>
              <a:t>Если качество записи не позволит оценить ответ, </a:t>
            </a:r>
            <a:r>
              <a:rPr lang="ru-RU" sz="1800" b="1" dirty="0" smtClean="0">
                <a:solidFill>
                  <a:srgbClr val="005E9E"/>
                </a:solidFill>
                <a:latin typeface="Cambria" panose="02040503050406030204" pitchFamily="18" charset="0"/>
              </a:rPr>
              <a:t>участнику предоставляется выбор: пересдать экзамен в этот же день </a:t>
            </a:r>
            <a:r>
              <a:rPr lang="ru-RU" sz="1800" b="1" dirty="0" smtClean="0">
                <a:solidFill>
                  <a:srgbClr val="005E9E"/>
                </a:solidFill>
                <a:latin typeface="Cambria" panose="02040503050406030204" pitchFamily="18" charset="0"/>
              </a:rPr>
              <a:t>или </a:t>
            </a:r>
            <a:r>
              <a:rPr lang="ru-RU" sz="1800" b="1" dirty="0" smtClean="0">
                <a:solidFill>
                  <a:srgbClr val="005E9E"/>
                </a:solidFill>
                <a:latin typeface="Cambria" panose="02040503050406030204" pitchFamily="18" charset="0"/>
              </a:rPr>
              <a:t>в </a:t>
            </a:r>
            <a:r>
              <a:rPr lang="ru-RU" sz="1800" b="1" dirty="0" smtClean="0">
                <a:solidFill>
                  <a:srgbClr val="005E9E"/>
                </a:solidFill>
                <a:latin typeface="Cambria" panose="02040503050406030204" pitchFamily="18" charset="0"/>
              </a:rPr>
              <a:t>другой </a:t>
            </a:r>
            <a:r>
              <a:rPr lang="ru-RU" sz="1800" b="1" dirty="0" smtClean="0">
                <a:solidFill>
                  <a:srgbClr val="005E9E"/>
                </a:solidFill>
                <a:latin typeface="Cambria" panose="02040503050406030204" pitchFamily="18" charset="0"/>
              </a:rPr>
              <a:t>день в резервные сроки.</a:t>
            </a:r>
            <a:endParaRPr lang="ru-RU" sz="1800" b="1" dirty="0" smtClean="0">
              <a:solidFill>
                <a:srgbClr val="005E9E"/>
              </a:solidFill>
              <a:latin typeface="Cambria" panose="02040503050406030204" pitchFamily="18" charset="0"/>
            </a:endParaRPr>
          </a:p>
          <a:p>
            <a:pPr eaLnBrk="1" hangingPunct="1"/>
            <a:r>
              <a:rPr lang="ru-RU" sz="1800" b="1" dirty="0" smtClean="0">
                <a:solidFill>
                  <a:srgbClr val="005E9E"/>
                </a:solidFill>
                <a:latin typeface="Cambria" panose="02040503050406030204" pitchFamily="18" charset="0"/>
              </a:rPr>
              <a:t>Если качество записи удовлетворительное, претензия участника не принимается. Он может подать апелляцию по процедуре.</a:t>
            </a:r>
          </a:p>
          <a:p>
            <a:pPr eaLnBrk="1" hangingPunct="1"/>
            <a:endParaRPr lang="ru-RU" dirty="0" smtClean="0"/>
          </a:p>
        </p:txBody>
      </p:sp>
      <p:sp>
        <p:nvSpPr>
          <p:cNvPr id="74755" name="Номер слайда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62629E40-2AB5-4C83-A6EA-BDEECA7CCE6D}" type="slidenum">
              <a:rPr lang="ru-RU" sz="1200">
                <a:solidFill>
                  <a:srgbClr val="898989"/>
                </a:solidFill>
                <a:latin typeface="+mn-lt"/>
              </a:rPr>
              <a:pPr algn="r">
                <a:defRPr/>
              </a:pPr>
              <a:t>51</a:t>
            </a:fld>
            <a:endParaRPr lang="ru-RU" sz="1200">
              <a:solidFill>
                <a:srgbClr val="898989"/>
              </a:solidFill>
              <a:latin typeface="+mn-lt"/>
            </a:endParaRPr>
          </a:p>
        </p:txBody>
      </p:sp>
    </p:spTree>
    <p:extLst>
      <p:ext uri="{BB962C8B-B14F-4D97-AF65-F5344CB8AC3E}">
        <p14:creationId xmlns:p14="http://schemas.microsoft.com/office/powerpoint/2010/main" val="33161249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p:txBody>
          <a:bodyPr rtlCol="0">
            <a:normAutofit/>
          </a:bodyPr>
          <a:lstStyle/>
          <a:p>
            <a:pPr marL="457200" lvl="2" indent="-457200" eaLnBrk="1" fontAlgn="auto" hangingPunct="1">
              <a:spcAft>
                <a:spcPts val="0"/>
              </a:spcAft>
              <a:buFont typeface="Arial" pitchFamily="34" charset="0"/>
              <a:buNone/>
              <a:defRPr/>
            </a:pPr>
            <a:r>
              <a:rPr lang="ru-RU" sz="1800" dirty="0" smtClean="0">
                <a:solidFill>
                  <a:srgbClr val="005E9E"/>
                </a:solidFill>
                <a:latin typeface="Cambria" panose="02040503050406030204" pitchFamily="18" charset="0"/>
              </a:rPr>
              <a:t>Далее приглашается следующая группа участников или сдача экзамена в аудитории завершается.</a:t>
            </a:r>
          </a:p>
          <a:p>
            <a:pPr marL="0" lvl="2" indent="0" algn="just" eaLnBrk="1" fontAlgn="auto" hangingPunct="1">
              <a:spcAft>
                <a:spcPts val="0"/>
              </a:spcAft>
              <a:buFont typeface="Arial" pitchFamily="34" charset="0"/>
              <a:buNone/>
              <a:defRPr/>
            </a:pPr>
            <a:r>
              <a:rPr lang="ru-RU" sz="1800" i="1" dirty="0" smtClean="0">
                <a:solidFill>
                  <a:srgbClr val="FF0000"/>
                </a:solidFill>
                <a:latin typeface="Cambria" panose="02040503050406030204" pitchFamily="18" charset="0"/>
              </a:rPr>
              <a:t>	Если в аудитории проведения установлено несколько рабочих мест участников, то следующая группа Участников приглашается в аудиторию только после того, как сдача экзамена закончится на всех рабочих местах. При этом Участник, закончивший сдачу экзамена, может покинуть аудиторию проведения, не дожидаясь завершения экзамена на всех рабочих местах в аудитории.</a:t>
            </a:r>
          </a:p>
          <a:p>
            <a:pPr eaLnBrk="1" fontAlgn="auto" hangingPunct="1">
              <a:spcAft>
                <a:spcPts val="0"/>
              </a:spcAft>
              <a:buFont typeface="Arial" pitchFamily="34" charset="0"/>
              <a:buChar char="•"/>
              <a:defRPr/>
            </a:pPr>
            <a:endParaRPr lang="ru-RU" sz="1800" dirty="0"/>
          </a:p>
        </p:txBody>
      </p:sp>
      <p:sp>
        <p:nvSpPr>
          <p:cNvPr id="75779" name="Номер слайда 3"/>
          <p:cNvSpPr txBox="1">
            <a:spLocks noGrp="1"/>
          </p:cNvSpPr>
          <p:nvPr/>
        </p:nvSpPr>
        <p:spPr bwMode="auto">
          <a:xfrm>
            <a:off x="6553200" y="6356350"/>
            <a:ext cx="2133600" cy="365125"/>
          </a:xfrm>
          <a:prstGeom prst="rect">
            <a:avLst/>
          </a:prstGeom>
          <a:noFill/>
          <a:ln>
            <a:miter lim="800000"/>
            <a:headEnd/>
            <a:tailEnd/>
          </a:ln>
        </p:spPr>
        <p:txBody>
          <a:bodyPr anchor="ctr"/>
          <a:lstStyle/>
          <a:p>
            <a:pPr algn="r">
              <a:defRPr/>
            </a:pPr>
            <a:fld id="{AE9EDF79-D533-4DEB-B74A-D03C10FE5245}" type="slidenum">
              <a:rPr lang="ru-RU" sz="1200">
                <a:solidFill>
                  <a:srgbClr val="898989"/>
                </a:solidFill>
                <a:latin typeface="+mn-lt"/>
              </a:rPr>
              <a:pPr algn="r">
                <a:defRPr/>
              </a:pPr>
              <a:t>52</a:t>
            </a:fld>
            <a:endParaRPr lang="ru-RU" sz="1200">
              <a:solidFill>
                <a:srgbClr val="898989"/>
              </a:solidFill>
              <a:latin typeface="+mn-lt"/>
            </a:endParaRPr>
          </a:p>
        </p:txBody>
      </p:sp>
    </p:spTree>
    <p:extLst>
      <p:ext uri="{BB962C8B-B14F-4D97-AF65-F5344CB8AC3E}">
        <p14:creationId xmlns:p14="http://schemas.microsoft.com/office/powerpoint/2010/main" val="3320917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0" y="2204864"/>
            <a:ext cx="9117566" cy="3944588"/>
          </a:xfrm>
        </p:spPr>
        <p:txBody>
          <a:bodyPr rtlCol="0">
            <a:normAutofit/>
          </a:bodyPr>
          <a:lstStyle/>
          <a:p>
            <a:pPr eaLnBrk="1" fontAlgn="auto" hangingPunct="1">
              <a:spcAft>
                <a:spcPts val="0"/>
              </a:spcAft>
              <a:buFont typeface="Arial" pitchFamily="34" charset="0"/>
              <a:buChar char="•"/>
              <a:defRPr/>
            </a:pPr>
            <a:r>
              <a:rPr lang="ru-RU" sz="1800" b="1" dirty="0">
                <a:solidFill>
                  <a:srgbClr val="005E9E"/>
                </a:solidFill>
                <a:latin typeface="Cambria" panose="02040503050406030204" pitchFamily="18" charset="0"/>
              </a:rPr>
              <a:t>Время сдачи экзамена одним участником –     17 </a:t>
            </a:r>
            <a:r>
              <a:rPr lang="ru-RU" sz="1800" b="1" dirty="0" smtClean="0">
                <a:solidFill>
                  <a:srgbClr val="005E9E"/>
                </a:solidFill>
                <a:latin typeface="Cambria" panose="02040503050406030204" pitchFamily="18" charset="0"/>
              </a:rPr>
              <a:t>минут (китайский язык – 14 минут)</a:t>
            </a:r>
            <a:endParaRPr lang="ru-RU" sz="1800" b="1" dirty="0">
              <a:solidFill>
                <a:srgbClr val="005E9E"/>
              </a:solidFill>
              <a:latin typeface="Cambria" panose="02040503050406030204" pitchFamily="18" charset="0"/>
            </a:endParaRPr>
          </a:p>
          <a:p>
            <a:pPr eaLnBrk="1" fontAlgn="auto" hangingPunct="1">
              <a:spcAft>
                <a:spcPts val="0"/>
              </a:spcAft>
              <a:buFont typeface="Arial" pitchFamily="34" charset="0"/>
              <a:buNone/>
              <a:defRPr/>
            </a:pPr>
            <a:r>
              <a:rPr lang="ru-RU" sz="1800" dirty="0" smtClean="0">
                <a:solidFill>
                  <a:srgbClr val="FF0000"/>
                </a:solidFill>
                <a:latin typeface="Cambria" panose="02040503050406030204" pitchFamily="18" charset="0"/>
              </a:rPr>
              <a:t>     Длительность </a:t>
            </a:r>
            <a:r>
              <a:rPr lang="ru-RU" sz="1800" dirty="0">
                <a:solidFill>
                  <a:srgbClr val="FF0000"/>
                </a:solidFill>
                <a:latin typeface="Cambria" panose="02040503050406030204" pitchFamily="18" charset="0"/>
              </a:rPr>
              <a:t>подготовки и записи ответа контролируются программным обеспечением </a:t>
            </a:r>
            <a:r>
              <a:rPr lang="ru-RU" sz="1800" dirty="0" smtClean="0">
                <a:solidFill>
                  <a:srgbClr val="FF0000"/>
                </a:solidFill>
                <a:latin typeface="Cambria" panose="02040503050406030204" pitchFamily="18" charset="0"/>
              </a:rPr>
              <a:t>автоматически.</a:t>
            </a:r>
            <a:endParaRPr lang="ru-RU" sz="1800" dirty="0">
              <a:solidFill>
                <a:srgbClr val="FF0000"/>
              </a:solidFill>
              <a:latin typeface="Cambria" panose="02040503050406030204" pitchFamily="18" charset="0"/>
            </a:endParaRPr>
          </a:p>
          <a:p>
            <a:pPr eaLnBrk="1" fontAlgn="auto" hangingPunct="1">
              <a:spcAft>
                <a:spcPts val="0"/>
              </a:spcAft>
              <a:buFont typeface="Arial" pitchFamily="34" charset="0"/>
              <a:buChar char="•"/>
              <a:defRPr/>
            </a:pPr>
            <a:r>
              <a:rPr lang="ru-RU" sz="1800" b="1" dirty="0">
                <a:solidFill>
                  <a:srgbClr val="005E9E"/>
                </a:solidFill>
                <a:latin typeface="Cambria" panose="02040503050406030204" pitchFamily="18" charset="0"/>
              </a:rPr>
              <a:t>Общее время нахождения участника в аудитории проведения не превышает 30 минут</a:t>
            </a:r>
          </a:p>
          <a:p>
            <a:pPr eaLnBrk="1" fontAlgn="auto" hangingPunct="1">
              <a:spcAft>
                <a:spcPts val="0"/>
              </a:spcAft>
              <a:buFont typeface="Arial" pitchFamily="34" charset="0"/>
              <a:buChar char="•"/>
              <a:defRPr/>
            </a:pPr>
            <a:r>
              <a:rPr lang="ru-RU" sz="1800" b="1" dirty="0">
                <a:solidFill>
                  <a:srgbClr val="005E9E"/>
                </a:solidFill>
                <a:latin typeface="Cambria" panose="02040503050406030204" pitchFamily="18" charset="0"/>
              </a:rPr>
              <a:t>О</a:t>
            </a:r>
            <a:r>
              <a:rPr lang="ru-RU" sz="1800" b="1" dirty="0" smtClean="0">
                <a:solidFill>
                  <a:srgbClr val="005E9E"/>
                </a:solidFill>
                <a:latin typeface="Cambria" panose="02040503050406030204" pitchFamily="18" charset="0"/>
              </a:rPr>
              <a:t>бщая </a:t>
            </a:r>
            <a:r>
              <a:rPr lang="ru-RU" sz="1800" b="1" dirty="0">
                <a:solidFill>
                  <a:srgbClr val="005E9E"/>
                </a:solidFill>
                <a:latin typeface="Cambria" panose="02040503050406030204" pitchFamily="18" charset="0"/>
              </a:rPr>
              <a:t>длительность экзамена в ППЭ – 2 часа.</a:t>
            </a:r>
          </a:p>
          <a:p>
            <a:pPr eaLnBrk="1" fontAlgn="auto" hangingPunct="1">
              <a:spcAft>
                <a:spcPts val="0"/>
              </a:spcAft>
              <a:buFont typeface="Arial" pitchFamily="34" charset="0"/>
              <a:buNone/>
              <a:defRPr/>
            </a:pPr>
            <a:r>
              <a:rPr lang="ru-RU" sz="1800" dirty="0" smtClean="0">
                <a:latin typeface="Cambria" panose="02040503050406030204" pitchFamily="18" charset="0"/>
              </a:rPr>
              <a:t>   </a:t>
            </a:r>
            <a:r>
              <a:rPr lang="ru-RU" sz="1800" dirty="0" smtClean="0">
                <a:solidFill>
                  <a:srgbClr val="FF0000"/>
                </a:solidFill>
                <a:latin typeface="Cambria" panose="02040503050406030204" pitchFamily="18" charset="0"/>
              </a:rPr>
              <a:t>Через </a:t>
            </a:r>
            <a:r>
              <a:rPr lang="ru-RU" sz="1800" dirty="0">
                <a:solidFill>
                  <a:srgbClr val="FF0000"/>
                </a:solidFill>
                <a:latin typeface="Cambria" panose="02040503050406030204" pitchFamily="18" charset="0"/>
              </a:rPr>
              <a:t>одно рабочее место участника в аудитории проведения за день могут пройти максимум 4 </a:t>
            </a:r>
            <a:r>
              <a:rPr lang="ru-RU" sz="1800" dirty="0" smtClean="0">
                <a:solidFill>
                  <a:srgbClr val="FF0000"/>
                </a:solidFill>
                <a:latin typeface="Cambria" panose="02040503050406030204" pitchFamily="18" charset="0"/>
              </a:rPr>
              <a:t>участника.</a:t>
            </a:r>
          </a:p>
        </p:txBody>
      </p:sp>
      <p:sp>
        <p:nvSpPr>
          <p:cNvPr id="5" name="Прямоугольник 4"/>
          <p:cNvSpPr/>
          <p:nvPr/>
        </p:nvSpPr>
        <p:spPr>
          <a:xfrm>
            <a:off x="0" y="1160463"/>
            <a:ext cx="9144000" cy="498475"/>
          </a:xfrm>
          <a:prstGeom prst="rect">
            <a:avLst/>
          </a:prstGeom>
          <a:solidFill>
            <a:schemeClr val="bg1">
              <a:lumMod val="95000"/>
              <a:alpha val="0"/>
            </a:schemeClr>
          </a:solidFill>
          <a:ln w="25400">
            <a:noFill/>
            <a:prstDash val="solid"/>
          </a:ln>
          <a:effectLst/>
        </p:spPr>
        <p:style>
          <a:lnRef idx="1">
            <a:schemeClr val="accent3"/>
          </a:lnRef>
          <a:fillRef idx="2">
            <a:schemeClr val="accent3"/>
          </a:fillRef>
          <a:effectRef idx="1">
            <a:schemeClr val="accent3"/>
          </a:effectRef>
          <a:fontRef idx="minor">
            <a:schemeClr val="dk1"/>
          </a:fontRef>
        </p:style>
        <p:txBody>
          <a:bodyPr anchor="ctr"/>
          <a:lstStyle/>
          <a:p>
            <a:pPr marL="342900" lvl="2" indent="-342900" algn="ctr" eaLnBrk="0" hangingPunct="0">
              <a:buClr>
                <a:srgbClr val="558ED5"/>
              </a:buClr>
              <a:buSzPct val="120000"/>
              <a:defRPr/>
            </a:pPr>
            <a:r>
              <a:rPr lang="ru-RU" sz="2000" b="1" cap="all" dirty="0">
                <a:solidFill>
                  <a:srgbClr val="C00000"/>
                </a:solidFill>
                <a:latin typeface="Cambria" panose="02040503050406030204" pitchFamily="18" charset="0"/>
              </a:rPr>
              <a:t>длительность экзамена</a:t>
            </a:r>
          </a:p>
        </p:txBody>
      </p:sp>
      <p:sp>
        <p:nvSpPr>
          <p:cNvPr id="31748" name="Номер слайда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59078-5769-42CB-9628-FF26B88B307C}" type="slidenum">
              <a:rPr lang="ru-RU">
                <a:solidFill>
                  <a:srgbClr val="898989"/>
                </a:solidFill>
                <a:cs typeface="Arial" charset="0"/>
              </a:rPr>
              <a:pPr fontAlgn="base">
                <a:spcBef>
                  <a:spcPct val="0"/>
                </a:spcBef>
                <a:spcAft>
                  <a:spcPct val="0"/>
                </a:spcAft>
                <a:defRPr/>
              </a:pPr>
              <a:t>53</a:t>
            </a:fld>
            <a:endParaRPr lang="ru-RU">
              <a:solidFill>
                <a:srgbClr val="898989"/>
              </a:solidFill>
              <a:cs typeface="Arial" charset="0"/>
            </a:endParaRPr>
          </a:p>
        </p:txBody>
      </p:sp>
    </p:spTree>
    <p:extLst>
      <p:ext uri="{BB962C8B-B14F-4D97-AF65-F5344CB8AC3E}">
        <p14:creationId xmlns:p14="http://schemas.microsoft.com/office/powerpoint/2010/main" val="21203434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a:xfrm>
            <a:off x="468313" y="981075"/>
            <a:ext cx="8229600" cy="431800"/>
          </a:xfrm>
        </p:spPr>
        <p:txBody>
          <a:bodyPr/>
          <a:lstStyle/>
          <a:p>
            <a:pPr marL="342900" lvl="2" indent="-342900">
              <a:buClr>
                <a:srgbClr val="558ED5"/>
              </a:buClr>
              <a:buSzPct val="120000"/>
              <a:defRPr/>
            </a:pPr>
            <a:r>
              <a:rPr lang="ru-RU" sz="2000" b="1" kern="1200" cap="all" dirty="0">
                <a:solidFill>
                  <a:srgbClr val="C00000"/>
                </a:solidFill>
                <a:latin typeface="Cambria" panose="02040503050406030204" pitchFamily="18" charset="0"/>
                <a:ea typeface="+mn-ea"/>
                <a:cs typeface="+mn-cs"/>
              </a:rPr>
              <a:t>Изменения процедуры для участников с ОВЗ</a:t>
            </a:r>
          </a:p>
        </p:txBody>
      </p:sp>
      <p:sp>
        <p:nvSpPr>
          <p:cNvPr id="120835" name="Rectangle 3"/>
          <p:cNvSpPr>
            <a:spLocks noGrp="1"/>
          </p:cNvSpPr>
          <p:nvPr>
            <p:ph type="body" idx="1"/>
          </p:nvPr>
        </p:nvSpPr>
        <p:spPr>
          <a:xfrm>
            <a:off x="179388" y="1628775"/>
            <a:ext cx="8796337" cy="4824413"/>
          </a:xfrm>
        </p:spPr>
        <p:txBody>
          <a:bodyPr/>
          <a:lstStyle/>
          <a:p>
            <a:pPr>
              <a:lnSpc>
                <a:spcPct val="80000"/>
              </a:lnSpc>
            </a:pPr>
            <a:r>
              <a:rPr lang="ru-RU" sz="1800" dirty="0" smtClean="0">
                <a:solidFill>
                  <a:srgbClr val="005E9E"/>
                </a:solidFill>
                <a:latin typeface="Cambria" panose="02040503050406030204" pitchFamily="18" charset="0"/>
              </a:rPr>
              <a:t>общая длительность сдачи экзамена одним участником увеличивается на 30 минут.</a:t>
            </a:r>
          </a:p>
          <a:p>
            <a:pPr>
              <a:lnSpc>
                <a:spcPct val="80000"/>
              </a:lnSpc>
            </a:pPr>
            <a:r>
              <a:rPr lang="ru-RU" sz="1800" dirty="0" smtClean="0">
                <a:solidFill>
                  <a:srgbClr val="005E9E"/>
                </a:solidFill>
                <a:latin typeface="Cambria" panose="02040503050406030204" pitchFamily="18" charset="0"/>
              </a:rPr>
              <a:t>очереди для участников с ОВЗ не используются: все дети сдают экзамен в одну очередь, соответственно на каждом АРМ станции записи экзамен сдаёт только один участник. </a:t>
            </a:r>
          </a:p>
          <a:p>
            <a:pPr>
              <a:lnSpc>
                <a:spcPct val="80000"/>
              </a:lnSpc>
            </a:pPr>
            <a:r>
              <a:rPr lang="ru-RU" sz="1800" dirty="0" smtClean="0">
                <a:solidFill>
                  <a:srgbClr val="005E9E"/>
                </a:solidFill>
                <a:latin typeface="Cambria" panose="02040503050406030204" pitchFamily="18" charset="0"/>
              </a:rPr>
              <a:t>нет отдельных ограничений по времени подготовки и ответа на каждое задание, ограничена только общая длительность экзамена; </a:t>
            </a:r>
          </a:p>
          <a:p>
            <a:pPr>
              <a:lnSpc>
                <a:spcPct val="80000"/>
              </a:lnSpc>
            </a:pPr>
            <a:r>
              <a:rPr lang="ru-RU" sz="1800" dirty="0" smtClean="0">
                <a:solidFill>
                  <a:srgbClr val="005E9E"/>
                </a:solidFill>
                <a:latin typeface="Cambria" panose="02040503050406030204" pitchFamily="18" charset="0"/>
              </a:rPr>
              <a:t>выполнение заданий:  переход от задания (этапа подготовки) к ответу осуществляется «по кнопке»;  завершение ответа осуществляется «по кнопке»;  после завершения ответа выполняется автоматический переход к следующему заданию (по аналогии со стандартным экзаменом самостоятельно переходить между заданиями нельзя); </a:t>
            </a:r>
          </a:p>
          <a:p>
            <a:pPr>
              <a:lnSpc>
                <a:spcPct val="80000"/>
              </a:lnSpc>
            </a:pPr>
            <a:r>
              <a:rPr lang="ru-RU" sz="1800" dirty="0" smtClean="0">
                <a:solidFill>
                  <a:srgbClr val="005E9E"/>
                </a:solidFill>
                <a:latin typeface="Cambria" panose="02040503050406030204" pitchFamily="18" charset="0"/>
              </a:rPr>
              <a:t>работы на станции записи выполняет либо участник, либо ассистент по его просьбе.  </a:t>
            </a:r>
          </a:p>
        </p:txBody>
      </p:sp>
    </p:spTree>
    <p:extLst>
      <p:ext uri="{BB962C8B-B14F-4D97-AF65-F5344CB8AC3E}">
        <p14:creationId xmlns:p14="http://schemas.microsoft.com/office/powerpoint/2010/main" val="41224554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a:xfrm>
            <a:off x="457200" y="836613"/>
            <a:ext cx="8229600" cy="1079500"/>
          </a:xfrm>
        </p:spPr>
        <p:txBody>
          <a:bodyPr/>
          <a:lstStyle/>
          <a:p>
            <a:pPr marL="342900" lvl="2" indent="-342900">
              <a:buClr>
                <a:srgbClr val="558ED5"/>
              </a:buClr>
              <a:buSzPct val="120000"/>
              <a:defRPr/>
            </a:pPr>
            <a:r>
              <a:rPr lang="ru-RU" sz="2000" b="1" kern="1200" cap="all" dirty="0">
                <a:solidFill>
                  <a:srgbClr val="C00000"/>
                </a:solidFill>
                <a:latin typeface="Cambria" panose="02040503050406030204" pitchFamily="18" charset="0"/>
                <a:ea typeface="+mn-ea"/>
                <a:cs typeface="+mn-cs"/>
              </a:rPr>
              <a:t>Планирование участников с ОВЗ и без ОВЗ для экзаменов с разделом «Говорение» </a:t>
            </a:r>
          </a:p>
        </p:txBody>
      </p:sp>
      <p:sp>
        <p:nvSpPr>
          <p:cNvPr id="121859" name="Rectangle 3"/>
          <p:cNvSpPr>
            <a:spLocks noGrp="1"/>
          </p:cNvSpPr>
          <p:nvPr>
            <p:ph type="body" idx="1"/>
          </p:nvPr>
        </p:nvSpPr>
        <p:spPr>
          <a:xfrm>
            <a:off x="457200" y="2492896"/>
            <a:ext cx="8686800" cy="4093642"/>
          </a:xfrm>
        </p:spPr>
        <p:txBody>
          <a:bodyPr/>
          <a:lstStyle/>
          <a:p>
            <a:pPr>
              <a:lnSpc>
                <a:spcPct val="90000"/>
              </a:lnSpc>
            </a:pPr>
            <a:r>
              <a:rPr lang="ru-RU" sz="1800" b="1" dirty="0">
                <a:solidFill>
                  <a:srgbClr val="FF0000"/>
                </a:solidFill>
                <a:latin typeface="Cambria" panose="02040503050406030204" pitchFamily="18" charset="0"/>
              </a:rPr>
              <a:t>Сдача экзамена обычными участниками на станции записи версии для ОВЗ категорически запрещена </a:t>
            </a:r>
          </a:p>
          <a:p>
            <a:pPr>
              <a:lnSpc>
                <a:spcPct val="90000"/>
              </a:lnSpc>
            </a:pPr>
            <a:r>
              <a:rPr lang="ru-RU" sz="1800" dirty="0" smtClean="0">
                <a:solidFill>
                  <a:srgbClr val="005E9E"/>
                </a:solidFill>
                <a:latin typeface="Cambria" panose="02040503050406030204" pitchFamily="18" charset="0"/>
              </a:rPr>
              <a:t>специальные аудитории проведения могут занимать только участники с ОВЗ;</a:t>
            </a:r>
          </a:p>
          <a:p>
            <a:pPr>
              <a:lnSpc>
                <a:spcPct val="90000"/>
              </a:lnSpc>
            </a:pPr>
            <a:r>
              <a:rPr lang="ru-RU" sz="1800" dirty="0" smtClean="0">
                <a:solidFill>
                  <a:srgbClr val="005E9E"/>
                </a:solidFill>
                <a:latin typeface="Cambria" panose="02040503050406030204" pitchFamily="18" charset="0"/>
              </a:rPr>
              <a:t>обычные аудитории проведения (без признака «специализированная рассадка») могут занимать только обычные участники. </a:t>
            </a:r>
          </a:p>
          <a:p>
            <a:pPr>
              <a:lnSpc>
                <a:spcPct val="90000"/>
              </a:lnSpc>
            </a:pPr>
            <a:r>
              <a:rPr lang="ru-RU" sz="1800" dirty="0" smtClean="0">
                <a:solidFill>
                  <a:srgbClr val="005E9E"/>
                </a:solidFill>
                <a:latin typeface="Cambria" panose="02040503050406030204" pitchFamily="18" charset="0"/>
              </a:rPr>
              <a:t>Любые аудитории подготовки могут использоваться любыми участниками. </a:t>
            </a:r>
          </a:p>
        </p:txBody>
      </p:sp>
    </p:spTree>
    <p:extLst>
      <p:ext uri="{BB962C8B-B14F-4D97-AF65-F5344CB8AC3E}">
        <p14:creationId xmlns:p14="http://schemas.microsoft.com/office/powerpoint/2010/main" val="2512980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C:\Users\esafronov\Desktop\ser.jpg"/>
          <p:cNvPicPr>
            <a:picLocks noChangeAspect="1" noChangeArrowheads="1"/>
          </p:cNvPicPr>
          <p:nvPr/>
        </p:nvPicPr>
        <p:blipFill>
          <a:blip r:embed="rId3">
            <a:lum bright="-30000"/>
          </a:blip>
          <a:srcRect/>
          <a:stretch>
            <a:fillRect/>
          </a:stretch>
        </p:blipFill>
        <p:spPr bwMode="auto">
          <a:xfrm>
            <a:off x="107950" y="6559550"/>
            <a:ext cx="2671763" cy="182563"/>
          </a:xfrm>
          <a:prstGeom prst="rect">
            <a:avLst/>
          </a:prstGeom>
          <a:noFill/>
          <a:ln w="9525">
            <a:noFill/>
            <a:miter lim="800000"/>
            <a:headEnd/>
            <a:tailEnd/>
          </a:ln>
        </p:spPr>
      </p:pic>
      <p:pic>
        <p:nvPicPr>
          <p:cNvPr id="57346" name="Picture 5" descr="C:\Users\esafronov\Desktop\pol.jpg"/>
          <p:cNvPicPr>
            <a:picLocks noChangeAspect="1" noChangeArrowheads="1"/>
          </p:cNvPicPr>
          <p:nvPr/>
        </p:nvPicPr>
        <p:blipFill>
          <a:blip r:embed="rId4"/>
          <a:srcRect/>
          <a:stretch>
            <a:fillRect/>
          </a:stretch>
        </p:blipFill>
        <p:spPr bwMode="auto">
          <a:xfrm>
            <a:off x="2771775" y="6559550"/>
            <a:ext cx="6264275" cy="182563"/>
          </a:xfrm>
          <a:prstGeom prst="rect">
            <a:avLst/>
          </a:prstGeom>
          <a:noFill/>
          <a:ln w="9525">
            <a:noFill/>
            <a:miter lim="800000"/>
            <a:headEnd/>
            <a:tailEnd/>
          </a:ln>
        </p:spPr>
      </p:pic>
      <p:sp>
        <p:nvSpPr>
          <p:cNvPr id="57347" name="Номер слайда 1"/>
          <p:cNvSpPr txBox="1">
            <a:spLocks noGrp="1"/>
          </p:cNvSpPr>
          <p:nvPr/>
        </p:nvSpPr>
        <p:spPr bwMode="auto">
          <a:xfrm>
            <a:off x="6743700" y="6573838"/>
            <a:ext cx="2351088" cy="144462"/>
          </a:xfrm>
          <a:prstGeom prst="rect">
            <a:avLst/>
          </a:prstGeom>
          <a:noFill/>
          <a:ln w="9525">
            <a:noFill/>
            <a:miter lim="800000"/>
            <a:headEnd/>
            <a:tailEnd/>
          </a:ln>
        </p:spPr>
        <p:txBody>
          <a:bodyPr anchor="ctr"/>
          <a:lstStyle/>
          <a:p>
            <a:pPr algn="r"/>
            <a:fld id="{10B46F69-7AF2-44D8-9F68-3ED663138864}" type="slidenum">
              <a:rPr lang="ru-RU" sz="1400" b="1">
                <a:solidFill>
                  <a:schemeClr val="bg1"/>
                </a:solidFill>
                <a:latin typeface="Calibri" pitchFamily="34" charset="0"/>
              </a:rPr>
              <a:pPr algn="r"/>
              <a:t>56</a:t>
            </a:fld>
            <a:endParaRPr lang="ru-RU" sz="1400" b="1">
              <a:solidFill>
                <a:schemeClr val="bg1"/>
              </a:solidFill>
              <a:latin typeface="Calibri" pitchFamily="34" charset="0"/>
            </a:endParaRPr>
          </a:p>
        </p:txBody>
      </p:sp>
      <p:sp>
        <p:nvSpPr>
          <p:cNvPr id="28" name="Прямоугольник 27"/>
          <p:cNvSpPr/>
          <p:nvPr/>
        </p:nvSpPr>
        <p:spPr>
          <a:xfrm>
            <a:off x="174745" y="1187492"/>
            <a:ext cx="8928100" cy="556367"/>
          </a:xfrm>
          <a:prstGeom prst="rect">
            <a:avLst/>
          </a:prstGeom>
          <a:ln>
            <a:solidFill>
              <a:srgbClr val="0070C0"/>
            </a:solidFill>
          </a:ln>
        </p:spPr>
        <p:style>
          <a:lnRef idx="2">
            <a:schemeClr val="accent5"/>
          </a:lnRef>
          <a:fillRef idx="1">
            <a:schemeClr val="lt1"/>
          </a:fillRef>
          <a:effectRef idx="0">
            <a:schemeClr val="accent5"/>
          </a:effectRef>
          <a:fontRef idx="minor">
            <a:schemeClr val="dk1"/>
          </a:fontRef>
        </p:style>
        <p:txBody>
          <a:bodyPr anchor="ctr"/>
          <a:lstStyle/>
          <a:p>
            <a:pPr marL="0" lvl="2" algn="just" eaLnBrk="0" hangingPunct="0">
              <a:spcBef>
                <a:spcPts val="600"/>
              </a:spcBef>
              <a:spcAft>
                <a:spcPts val="600"/>
              </a:spcAft>
              <a:buClr>
                <a:schemeClr val="tx2">
                  <a:lumMod val="60000"/>
                  <a:lumOff val="40000"/>
                </a:schemeClr>
              </a:buClr>
              <a:buSzPct val="120000"/>
              <a:defRPr/>
            </a:pPr>
            <a:r>
              <a:rPr lang="ru-RU" b="1" cap="all" dirty="0">
                <a:solidFill>
                  <a:srgbClr val="C00000"/>
                </a:solidFill>
                <a:latin typeface="Cambria" panose="02040503050406030204" pitchFamily="18" charset="0"/>
              </a:rPr>
              <a:t>технические сбои в работе станции записи </a:t>
            </a:r>
            <a:r>
              <a:rPr lang="ru-RU" b="1" cap="all" dirty="0" smtClean="0">
                <a:solidFill>
                  <a:srgbClr val="C00000"/>
                </a:solidFill>
                <a:latin typeface="Cambria" panose="02040503050406030204" pitchFamily="18" charset="0"/>
              </a:rPr>
              <a:t>ответов</a:t>
            </a:r>
          </a:p>
        </p:txBody>
      </p:sp>
      <p:graphicFrame>
        <p:nvGraphicFramePr>
          <p:cNvPr id="16" name="Схема 15"/>
          <p:cNvGraphicFramePr/>
          <p:nvPr>
            <p:extLst>
              <p:ext uri="{D42A27DB-BD31-4B8C-83A1-F6EECF244321}">
                <p14:modId xmlns:p14="http://schemas.microsoft.com/office/powerpoint/2010/main" val="1731760925"/>
              </p:ext>
            </p:extLst>
          </p:nvPr>
        </p:nvGraphicFramePr>
        <p:xfrm>
          <a:off x="174745" y="2454118"/>
          <a:ext cx="7209481" cy="32529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Скругленный прямоугольник 16"/>
          <p:cNvSpPr/>
          <p:nvPr/>
        </p:nvSpPr>
        <p:spPr>
          <a:xfrm>
            <a:off x="6538695" y="2656611"/>
            <a:ext cx="2380496" cy="45878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smtClean="0">
                <a:solidFill>
                  <a:srgbClr val="663300"/>
                </a:solidFill>
                <a:latin typeface="Arial" pitchFamily="34" charset="0"/>
                <a:cs typeface="Arial" pitchFamily="34" charset="0"/>
              </a:rPr>
              <a:t>Экзамен продолжается на этой станции</a:t>
            </a:r>
            <a:endParaRPr lang="ru-RU" sz="1400" dirty="0">
              <a:solidFill>
                <a:srgbClr val="663300"/>
              </a:solidFill>
              <a:latin typeface="Arial" pitchFamily="34" charset="0"/>
              <a:cs typeface="Arial" pitchFamily="34" charset="0"/>
            </a:endParaRPr>
          </a:p>
        </p:txBody>
      </p:sp>
      <p:sp>
        <p:nvSpPr>
          <p:cNvPr id="34" name="Скругленный прямоугольник 33"/>
          <p:cNvSpPr/>
          <p:nvPr/>
        </p:nvSpPr>
        <p:spPr>
          <a:xfrm>
            <a:off x="6507584" y="3524179"/>
            <a:ext cx="2376988" cy="45878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smtClean="0">
                <a:solidFill>
                  <a:srgbClr val="663300"/>
                </a:solidFill>
                <a:latin typeface="Arial" pitchFamily="34" charset="0"/>
                <a:cs typeface="Arial" pitchFamily="34" charset="0"/>
              </a:rPr>
              <a:t>Резервная станция // другая станция</a:t>
            </a:r>
            <a:endParaRPr lang="ru-RU" sz="1400" dirty="0">
              <a:solidFill>
                <a:srgbClr val="663300"/>
              </a:solidFill>
              <a:latin typeface="Arial" pitchFamily="34" charset="0"/>
              <a:cs typeface="Arial" pitchFamily="34" charset="0"/>
            </a:endParaRPr>
          </a:p>
        </p:txBody>
      </p:sp>
      <p:sp>
        <p:nvSpPr>
          <p:cNvPr id="21" name="Скругленный прямоугольник 20"/>
          <p:cNvSpPr/>
          <p:nvPr/>
        </p:nvSpPr>
        <p:spPr>
          <a:xfrm>
            <a:off x="6535187" y="4452943"/>
            <a:ext cx="2384004" cy="874153"/>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smtClean="0">
                <a:solidFill>
                  <a:srgbClr val="663300"/>
                </a:solidFill>
                <a:latin typeface="Arial" pitchFamily="34" charset="0"/>
                <a:cs typeface="Arial" pitchFamily="34" charset="0"/>
              </a:rPr>
              <a:t>Досрочное завершение по уважительной причине</a:t>
            </a:r>
            <a:endParaRPr lang="ru-RU" sz="1400" dirty="0">
              <a:solidFill>
                <a:srgbClr val="663300"/>
              </a:solidFill>
              <a:latin typeface="Arial" pitchFamily="34" charset="0"/>
              <a:cs typeface="Arial" pitchFamily="34" charset="0"/>
            </a:endParaRPr>
          </a:p>
        </p:txBody>
      </p:sp>
      <p:sp>
        <p:nvSpPr>
          <p:cNvPr id="2" name="Прямоугольник 1"/>
          <p:cNvSpPr/>
          <p:nvPr/>
        </p:nvSpPr>
        <p:spPr>
          <a:xfrm>
            <a:off x="966387" y="2003327"/>
            <a:ext cx="7344816" cy="369332"/>
          </a:xfrm>
          <a:prstGeom prst="rect">
            <a:avLst/>
          </a:prstGeom>
        </p:spPr>
        <p:txBody>
          <a:bodyPr wrap="square">
            <a:spAutoFit/>
          </a:bodyPr>
          <a:lstStyle/>
          <a:p>
            <a:pPr marL="285750" indent="-285750">
              <a:buFont typeface="Wingdings" panose="05000000000000000000" pitchFamily="2" charset="2"/>
              <a:buChar char="Ø"/>
            </a:pPr>
            <a:r>
              <a:rPr lang="ru-RU" dirty="0">
                <a:solidFill>
                  <a:srgbClr val="005E9E"/>
                </a:solidFill>
                <a:latin typeface="Cambria" panose="02040503050406030204" pitchFamily="18" charset="0"/>
              </a:rPr>
              <a:t>пригласить в аудиторию технического </a:t>
            </a:r>
            <a:r>
              <a:rPr lang="ru-RU" dirty="0" smtClean="0">
                <a:solidFill>
                  <a:srgbClr val="005E9E"/>
                </a:solidFill>
                <a:latin typeface="Cambria" panose="02040503050406030204" pitchFamily="18" charset="0"/>
              </a:rPr>
              <a:t>специалиста</a:t>
            </a:r>
            <a:endParaRPr lang="ru-RU" dirty="0">
              <a:solidFill>
                <a:srgbClr val="005E9E"/>
              </a:solidFill>
              <a:latin typeface="Cambria" panose="02040503050406030204" pitchFamily="18" charset="0"/>
            </a:endParaRPr>
          </a:p>
        </p:txBody>
      </p:sp>
    </p:spTree>
    <p:extLst>
      <p:ext uri="{BB962C8B-B14F-4D97-AF65-F5344CB8AC3E}">
        <p14:creationId xmlns:p14="http://schemas.microsoft.com/office/powerpoint/2010/main" val="329097543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57304" y="1283301"/>
            <a:ext cx="850842" cy="1215489"/>
            <a:chOff x="245759" y="2034055"/>
            <a:chExt cx="850842" cy="1215489"/>
          </a:xfrm>
        </p:grpSpPr>
        <p:sp>
          <p:nvSpPr>
            <p:cNvPr id="12" name="Нашивка 11"/>
            <p:cNvSpPr/>
            <p:nvPr/>
          </p:nvSpPr>
          <p:spPr>
            <a:xfrm rot="5400000">
              <a:off x="63435" y="2216379"/>
              <a:ext cx="1215489" cy="850842"/>
            </a:xfrm>
            <a:prstGeom prst="chevron">
              <a:avLst/>
            </a:prstGeom>
            <a:solidFill>
              <a:srgbClr val="0070C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Нашивка 4"/>
            <p:cNvSpPr/>
            <p:nvPr/>
          </p:nvSpPr>
          <p:spPr>
            <a:xfrm>
              <a:off x="245759" y="2459476"/>
              <a:ext cx="850842" cy="364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3</a:t>
              </a:r>
              <a:endParaRPr lang="ru-RU" sz="2300" kern="1200" dirty="0"/>
            </a:p>
          </p:txBody>
        </p:sp>
      </p:grpSp>
      <p:sp>
        <p:nvSpPr>
          <p:cNvPr id="2" name="Заголовок 1"/>
          <p:cNvSpPr>
            <a:spLocks noGrp="1"/>
          </p:cNvSpPr>
          <p:nvPr>
            <p:ph type="title"/>
          </p:nvPr>
        </p:nvSpPr>
        <p:spPr>
          <a:xfrm>
            <a:off x="457200" y="980728"/>
            <a:ext cx="8229600" cy="436910"/>
          </a:xfrm>
        </p:spPr>
        <p:txBody>
          <a:bodyPr/>
          <a:lstStyle/>
          <a:p>
            <a:r>
              <a:rPr lang="ru-RU" sz="2000" b="1" cap="all" dirty="0" smtClean="0">
                <a:solidFill>
                  <a:srgbClr val="C00000"/>
                </a:solidFill>
                <a:latin typeface="Cambria" panose="02040503050406030204" pitchFamily="18" charset="0"/>
                <a:ea typeface="+mn-ea"/>
                <a:cs typeface="+mn-cs"/>
              </a:rPr>
              <a:t>технические сбои </a:t>
            </a:r>
            <a:r>
              <a:rPr lang="ru-RU" sz="2000" b="1" cap="all" dirty="0">
                <a:solidFill>
                  <a:srgbClr val="C00000"/>
                </a:solidFill>
                <a:latin typeface="Cambria" panose="02040503050406030204" pitchFamily="18" charset="0"/>
                <a:ea typeface="+mn-ea"/>
                <a:cs typeface="+mn-cs"/>
              </a:rPr>
              <a:t>в работе станции записи ответов</a:t>
            </a:r>
          </a:p>
        </p:txBody>
      </p:sp>
      <p:sp>
        <p:nvSpPr>
          <p:cNvPr id="3" name="Объект 2"/>
          <p:cNvSpPr>
            <a:spLocks noGrp="1"/>
          </p:cNvSpPr>
          <p:nvPr>
            <p:ph idx="1"/>
          </p:nvPr>
        </p:nvSpPr>
        <p:spPr>
          <a:xfrm>
            <a:off x="457200" y="2928988"/>
            <a:ext cx="8229600" cy="2049091"/>
          </a:xfrm>
        </p:spPr>
        <p:txBody>
          <a:bodyPr/>
          <a:lstStyle/>
          <a:p>
            <a:endParaRPr lang="ru-RU" sz="1800" dirty="0">
              <a:solidFill>
                <a:srgbClr val="005E9E"/>
              </a:solidFill>
              <a:latin typeface="Cambria" panose="02040503050406030204" pitchFamily="18" charset="0"/>
            </a:endParaRPr>
          </a:p>
          <a:p>
            <a:r>
              <a:rPr lang="ru-RU" sz="2000" dirty="0">
                <a:solidFill>
                  <a:srgbClr val="005E9E"/>
                </a:solidFill>
                <a:latin typeface="Cambria" panose="02040503050406030204" pitchFamily="18" charset="0"/>
              </a:rPr>
              <a:t>Направлять участников экзамена в другую аудиторию </a:t>
            </a:r>
            <a:r>
              <a:rPr lang="ru-RU" sz="2000" dirty="0">
                <a:solidFill>
                  <a:srgbClr val="C00000"/>
                </a:solidFill>
                <a:latin typeface="Cambria" panose="02040503050406030204" pitchFamily="18" charset="0"/>
              </a:rPr>
              <a:t>категорически запрещено</a:t>
            </a:r>
            <a:r>
              <a:rPr lang="ru-RU" sz="2000" dirty="0">
                <a:solidFill>
                  <a:srgbClr val="005E9E"/>
                </a:solidFill>
                <a:latin typeface="Cambria" panose="02040503050406030204" pitchFamily="18" charset="0"/>
              </a:rPr>
              <a:t>. </a:t>
            </a:r>
          </a:p>
        </p:txBody>
      </p:sp>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57</a:t>
            </a:fld>
            <a:endParaRPr lang="ru-RU"/>
          </a:p>
        </p:txBody>
      </p:sp>
      <p:grpSp>
        <p:nvGrpSpPr>
          <p:cNvPr id="5" name="Группа 4"/>
          <p:cNvGrpSpPr/>
          <p:nvPr/>
        </p:nvGrpSpPr>
        <p:grpSpPr>
          <a:xfrm>
            <a:off x="612237" y="2287317"/>
            <a:ext cx="8324442" cy="790068"/>
            <a:chOff x="1039968" y="90189"/>
            <a:chExt cx="5554960" cy="790068"/>
          </a:xfrm>
        </p:grpSpPr>
        <p:sp>
          <p:nvSpPr>
            <p:cNvPr id="6" name="Прямоугольник с двумя скругленными соседними углами 5"/>
            <p:cNvSpPr/>
            <p:nvPr/>
          </p:nvSpPr>
          <p:spPr>
            <a:xfrm rot="5400000">
              <a:off x="3469835" y="-2244836"/>
              <a:ext cx="790068" cy="5460118"/>
            </a:xfrm>
            <a:prstGeom prst="round2SameRect">
              <a:avLst/>
            </a:prstGeom>
            <a:no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Прямоугольник 6"/>
            <p:cNvSpPr/>
            <p:nvPr/>
          </p:nvSpPr>
          <p:spPr>
            <a:xfrm>
              <a:off x="1039968" y="128757"/>
              <a:ext cx="5516392" cy="7129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algn="ctr" fontAlgn="auto">
                <a:spcAft>
                  <a:spcPts val="0"/>
                </a:spcAft>
                <a:defRPr/>
              </a:pPr>
              <a:r>
                <a:rPr lang="ru-RU" dirty="0" smtClean="0">
                  <a:solidFill>
                    <a:srgbClr val="005E9E"/>
                  </a:solidFill>
                  <a:latin typeface="Cambria" panose="02040503050406030204" pitchFamily="18" charset="0"/>
                </a:rPr>
                <a:t>Из </a:t>
              </a:r>
              <a:r>
                <a:rPr lang="ru-RU" dirty="0">
                  <a:solidFill>
                    <a:srgbClr val="005E9E"/>
                  </a:solidFill>
                  <a:latin typeface="Cambria" panose="02040503050406030204" pitchFamily="18" charset="0"/>
                </a:rPr>
                <a:t>строя вышла единственная станция записи ответов в аудитории </a:t>
              </a:r>
              <a:r>
                <a:rPr lang="ru-RU" dirty="0" smtClean="0">
                  <a:solidFill>
                    <a:srgbClr val="005E9E"/>
                  </a:solidFill>
                  <a:latin typeface="Cambria" panose="02040503050406030204" pitchFamily="18" charset="0"/>
                </a:rPr>
                <a:t/>
              </a:r>
              <a:br>
                <a:rPr lang="ru-RU" dirty="0" smtClean="0">
                  <a:solidFill>
                    <a:srgbClr val="005E9E"/>
                  </a:solidFill>
                  <a:latin typeface="Cambria" panose="02040503050406030204" pitchFamily="18" charset="0"/>
                </a:rPr>
              </a:br>
              <a:r>
                <a:rPr lang="ru-RU" dirty="0" smtClean="0">
                  <a:solidFill>
                    <a:srgbClr val="005E9E"/>
                  </a:solidFill>
                  <a:latin typeface="Cambria" panose="02040503050406030204" pitchFamily="18" charset="0"/>
                </a:rPr>
                <a:t>и </a:t>
              </a:r>
              <a:r>
                <a:rPr lang="ru-RU" dirty="0">
                  <a:solidFill>
                    <a:srgbClr val="FF0000"/>
                  </a:solidFill>
                  <a:latin typeface="Cambria" panose="02040503050406030204" pitchFamily="18" charset="0"/>
                </a:rPr>
                <a:t>нет возможности ее замены</a:t>
              </a:r>
            </a:p>
          </p:txBody>
        </p:sp>
      </p:grpSp>
      <p:sp>
        <p:nvSpPr>
          <p:cNvPr id="8" name="Скругленный прямоугольник 7"/>
          <p:cNvSpPr/>
          <p:nvPr/>
        </p:nvSpPr>
        <p:spPr>
          <a:xfrm>
            <a:off x="539552" y="4077073"/>
            <a:ext cx="7848872" cy="1123094"/>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smtClean="0">
                <a:solidFill>
                  <a:srgbClr val="663300"/>
                </a:solidFill>
                <a:latin typeface="Arial" pitchFamily="34" charset="0"/>
                <a:cs typeface="Arial" pitchFamily="34" charset="0"/>
              </a:rPr>
              <a:t>Участники </a:t>
            </a:r>
            <a:r>
              <a:rPr lang="ru-RU" sz="1400" dirty="0">
                <a:solidFill>
                  <a:srgbClr val="663300"/>
                </a:solidFill>
                <a:latin typeface="Arial" pitchFamily="34" charset="0"/>
                <a:cs typeface="Arial" pitchFamily="34" charset="0"/>
              </a:rPr>
              <a:t>экзамена не завершили экзамен по объективным причинам </a:t>
            </a:r>
            <a:endParaRPr lang="ru-RU" sz="1400" dirty="0" smtClean="0">
              <a:solidFill>
                <a:srgbClr val="663300"/>
              </a:solidFill>
              <a:latin typeface="Arial" pitchFamily="34" charset="0"/>
              <a:cs typeface="Arial" pitchFamily="34" charset="0"/>
            </a:endParaRPr>
          </a:p>
          <a:p>
            <a:pPr algn="ctr" eaLnBrk="0" hangingPunct="0">
              <a:defRPr/>
            </a:pPr>
            <a:r>
              <a:rPr lang="ru-RU" sz="1400" dirty="0">
                <a:solidFill>
                  <a:srgbClr val="C00000"/>
                </a:solidFill>
                <a:latin typeface="Arial" pitchFamily="34" charset="0"/>
                <a:cs typeface="Arial" pitchFamily="34" charset="0"/>
              </a:rPr>
              <a:t>форма </a:t>
            </a:r>
            <a:r>
              <a:rPr lang="ru-RU" sz="1400" dirty="0" smtClean="0">
                <a:solidFill>
                  <a:srgbClr val="C00000"/>
                </a:solidFill>
                <a:latin typeface="Arial" pitchFamily="34" charset="0"/>
                <a:cs typeface="Arial" pitchFamily="34" charset="0"/>
              </a:rPr>
              <a:t>ППЭ-22</a:t>
            </a:r>
          </a:p>
          <a:p>
            <a:pPr algn="ctr" eaLnBrk="0" hangingPunct="0">
              <a:defRPr/>
            </a:pPr>
            <a:r>
              <a:rPr lang="ru-RU" sz="1400" dirty="0" smtClean="0">
                <a:solidFill>
                  <a:srgbClr val="663300"/>
                </a:solidFill>
                <a:latin typeface="Arial" pitchFamily="34" charset="0"/>
                <a:cs typeface="Arial" pitchFamily="34" charset="0"/>
              </a:rPr>
              <a:t>Пересдача в резервный день</a:t>
            </a:r>
            <a:endParaRPr lang="ru-RU" sz="1400" dirty="0">
              <a:solidFill>
                <a:srgbClr val="663300"/>
              </a:solidFill>
              <a:latin typeface="Arial" pitchFamily="34" charset="0"/>
              <a:cs typeface="Arial" pitchFamily="34" charset="0"/>
            </a:endParaRPr>
          </a:p>
        </p:txBody>
      </p:sp>
      <p:cxnSp>
        <p:nvCxnSpPr>
          <p:cNvPr id="10" name="Прямая соединительная линия 9"/>
          <p:cNvCxnSpPr/>
          <p:nvPr/>
        </p:nvCxnSpPr>
        <p:spPr>
          <a:xfrm>
            <a:off x="179512" y="980728"/>
            <a:ext cx="8507288" cy="518457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108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58</a:t>
            </a:fld>
            <a:endParaRPr lang="ru-RU"/>
          </a:p>
        </p:txBody>
      </p:sp>
      <p:sp>
        <p:nvSpPr>
          <p:cNvPr id="5" name="Заголовок 1"/>
          <p:cNvSpPr>
            <a:spLocks noGrp="1"/>
          </p:cNvSpPr>
          <p:nvPr>
            <p:ph type="title"/>
          </p:nvPr>
        </p:nvSpPr>
        <p:spPr>
          <a:xfrm>
            <a:off x="432400" y="798513"/>
            <a:ext cx="8229600" cy="1143000"/>
          </a:xfrm>
        </p:spPr>
        <p:txBody>
          <a:bodyPr/>
          <a:lstStyle/>
          <a:p>
            <a:r>
              <a:rPr lang="ru-RU" sz="2000" b="1" cap="all" smtClean="0">
                <a:solidFill>
                  <a:srgbClr val="C00000"/>
                </a:solidFill>
                <a:latin typeface="Cambria" panose="02040503050406030204" pitchFamily="18" charset="0"/>
                <a:ea typeface="+mn-ea"/>
                <a:cs typeface="+mn-cs"/>
              </a:rPr>
              <a:t>Выполнение ЭР участником экзамена </a:t>
            </a:r>
            <a:br>
              <a:rPr lang="ru-RU" sz="2000" b="1" cap="all" smtClean="0">
                <a:solidFill>
                  <a:srgbClr val="C00000"/>
                </a:solidFill>
                <a:latin typeface="Cambria" panose="02040503050406030204" pitchFamily="18" charset="0"/>
                <a:ea typeface="+mn-ea"/>
                <a:cs typeface="+mn-cs"/>
              </a:rPr>
            </a:br>
            <a:r>
              <a:rPr lang="ru-RU" sz="2000" b="1" cap="all" smtClean="0">
                <a:solidFill>
                  <a:srgbClr val="C00000"/>
                </a:solidFill>
                <a:latin typeface="Cambria" panose="02040503050406030204" pitchFamily="18" charset="0"/>
                <a:ea typeface="+mn-ea"/>
                <a:cs typeface="+mn-cs"/>
              </a:rPr>
              <a:t>в случае выхода из строя станции записи ответов</a:t>
            </a:r>
            <a:endParaRPr lang="ru-RU" sz="2000" b="1" cap="all" dirty="0">
              <a:solidFill>
                <a:srgbClr val="C00000"/>
              </a:solidFill>
              <a:latin typeface="Cambria" panose="02040503050406030204" pitchFamily="18" charset="0"/>
              <a:ea typeface="+mn-ea"/>
              <a:cs typeface="+mn-cs"/>
            </a:endParaRPr>
          </a:p>
        </p:txBody>
      </p:sp>
      <p:sp>
        <p:nvSpPr>
          <p:cNvPr id="6" name="Скругленный прямоугольник 5"/>
          <p:cNvSpPr/>
          <p:nvPr/>
        </p:nvSpPr>
        <p:spPr>
          <a:xfrm>
            <a:off x="107504" y="3447420"/>
            <a:ext cx="3060420"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600" b="1" dirty="0" smtClean="0">
                <a:latin typeface="Cambria" panose="02040503050406030204" pitchFamily="18" charset="0"/>
                <a:ea typeface="Cambria" panose="02040503050406030204" pitchFamily="18" charset="0"/>
              </a:rPr>
              <a:t>Неисправность </a:t>
            </a:r>
          </a:p>
          <a:p>
            <a:pPr algn="ctr"/>
            <a:r>
              <a:rPr lang="ru-RU" sz="1600" b="1" dirty="0" smtClean="0">
                <a:solidFill>
                  <a:srgbClr val="C00000"/>
                </a:solidFill>
                <a:latin typeface="Cambria" panose="02040503050406030204" pitchFamily="18" charset="0"/>
                <a:ea typeface="Cambria" panose="02040503050406030204" pitchFamily="18" charset="0"/>
              </a:rPr>
              <a:t>ДО</a:t>
            </a:r>
            <a:r>
              <a:rPr lang="ru-RU" sz="1600" b="1" dirty="0" smtClean="0">
                <a:latin typeface="Cambria" panose="02040503050406030204" pitchFamily="18" charset="0"/>
                <a:ea typeface="Cambria" panose="02040503050406030204" pitchFamily="18" charset="0"/>
              </a:rPr>
              <a:t> просмотра КИМ</a:t>
            </a:r>
            <a:endParaRPr lang="ru-RU" sz="1600" b="1" dirty="0">
              <a:latin typeface="Cambria" panose="02040503050406030204" pitchFamily="18" charset="0"/>
              <a:ea typeface="Cambria" panose="02040503050406030204" pitchFamily="18" charset="0"/>
            </a:endParaRPr>
          </a:p>
        </p:txBody>
      </p:sp>
      <p:sp>
        <p:nvSpPr>
          <p:cNvPr id="7" name="Стрелка вправо 6"/>
          <p:cNvSpPr/>
          <p:nvPr/>
        </p:nvSpPr>
        <p:spPr>
          <a:xfrm>
            <a:off x="3847509" y="2747882"/>
            <a:ext cx="1656184" cy="470428"/>
          </a:xfrm>
          <a:prstGeom prst="rightArrow">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b="1" i="1" dirty="0" smtClean="0">
                <a:solidFill>
                  <a:srgbClr val="C00000"/>
                </a:solidFill>
              </a:rPr>
              <a:t>продолжает</a:t>
            </a:r>
            <a:endParaRPr lang="ru-RU" b="1" i="1" dirty="0">
              <a:solidFill>
                <a:srgbClr val="C00000"/>
              </a:solidFill>
            </a:endParaRPr>
          </a:p>
        </p:txBody>
      </p:sp>
      <p:sp>
        <p:nvSpPr>
          <p:cNvPr id="8" name="Скругленный прямоугольник 7"/>
          <p:cNvSpPr/>
          <p:nvPr/>
        </p:nvSpPr>
        <p:spPr>
          <a:xfrm>
            <a:off x="5940152" y="2529553"/>
            <a:ext cx="3097039"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400" b="1" dirty="0" smtClean="0">
                <a:latin typeface="Cambria" panose="02040503050406030204" pitchFamily="18" charset="0"/>
                <a:ea typeface="Cambria" panose="02040503050406030204" pitchFamily="18" charset="0"/>
              </a:rPr>
              <a:t>выполнение ЭР на этой же станции</a:t>
            </a:r>
            <a:endParaRPr lang="ru-RU" sz="1400" b="1" dirty="0">
              <a:latin typeface="Cambria" panose="02040503050406030204" pitchFamily="18" charset="0"/>
              <a:ea typeface="Cambria" panose="02040503050406030204" pitchFamily="18" charset="0"/>
            </a:endParaRPr>
          </a:p>
        </p:txBody>
      </p:sp>
      <p:sp>
        <p:nvSpPr>
          <p:cNvPr id="10" name="Скругленный прямоугольник 9"/>
          <p:cNvSpPr/>
          <p:nvPr/>
        </p:nvSpPr>
        <p:spPr>
          <a:xfrm>
            <a:off x="5989579" y="4405607"/>
            <a:ext cx="3097039"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400" b="1" dirty="0" smtClean="0">
                <a:latin typeface="Cambria" panose="02040503050406030204" pitchFamily="18" charset="0"/>
                <a:ea typeface="Cambria" panose="02040503050406030204" pitchFamily="18" charset="0"/>
              </a:rPr>
              <a:t>выполнение ЭР на резервной станции</a:t>
            </a:r>
            <a:endParaRPr lang="ru-RU" sz="1400" b="1" dirty="0">
              <a:latin typeface="Cambria" panose="02040503050406030204" pitchFamily="18" charset="0"/>
              <a:ea typeface="Cambria" panose="02040503050406030204" pitchFamily="18" charset="0"/>
            </a:endParaRPr>
          </a:p>
        </p:txBody>
      </p:sp>
      <p:sp>
        <p:nvSpPr>
          <p:cNvPr id="12" name="Стрелка вправо 11"/>
          <p:cNvSpPr/>
          <p:nvPr/>
        </p:nvSpPr>
        <p:spPr>
          <a:xfrm>
            <a:off x="3923928" y="4614193"/>
            <a:ext cx="1656184" cy="470428"/>
          </a:xfrm>
          <a:prstGeom prst="rightArrow">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b="1" i="1" dirty="0" smtClean="0">
                <a:solidFill>
                  <a:srgbClr val="C00000"/>
                </a:solidFill>
              </a:rPr>
              <a:t>продолжает</a:t>
            </a:r>
            <a:endParaRPr lang="ru-RU" b="1" i="1" dirty="0">
              <a:solidFill>
                <a:srgbClr val="C00000"/>
              </a:solidFill>
            </a:endParaRPr>
          </a:p>
        </p:txBody>
      </p:sp>
      <p:sp>
        <p:nvSpPr>
          <p:cNvPr id="9" name="Прямоугольник 8"/>
          <p:cNvSpPr/>
          <p:nvPr/>
        </p:nvSpPr>
        <p:spPr>
          <a:xfrm>
            <a:off x="2796284" y="1840096"/>
            <a:ext cx="5976664" cy="369332"/>
          </a:xfrm>
          <a:prstGeom prst="rect">
            <a:avLst/>
          </a:prstGeom>
        </p:spPr>
        <p:txBody>
          <a:bodyPr wrap="square">
            <a:spAutoFit/>
          </a:bodyPr>
          <a:lstStyle/>
          <a:p>
            <a:pPr marL="285750" indent="-285750">
              <a:buFont typeface="Wingdings" panose="05000000000000000000" pitchFamily="2" charset="2"/>
              <a:buChar char="Ø"/>
            </a:pPr>
            <a:r>
              <a:rPr lang="ru-RU" dirty="0">
                <a:solidFill>
                  <a:srgbClr val="005E9E"/>
                </a:solidFill>
                <a:latin typeface="Cambria" panose="02040503050406030204" pitchFamily="18" charset="0"/>
              </a:rPr>
              <a:t>пригласить в аудиторию технического </a:t>
            </a:r>
            <a:r>
              <a:rPr lang="ru-RU" dirty="0" smtClean="0">
                <a:solidFill>
                  <a:srgbClr val="005E9E"/>
                </a:solidFill>
                <a:latin typeface="Cambria" panose="02040503050406030204" pitchFamily="18" charset="0"/>
              </a:rPr>
              <a:t>специалиста</a:t>
            </a:r>
            <a:endParaRPr lang="ru-RU" dirty="0">
              <a:solidFill>
                <a:srgbClr val="005E9E"/>
              </a:solidFill>
              <a:latin typeface="Cambria" panose="02040503050406030204" pitchFamily="18" charset="0"/>
            </a:endParaRPr>
          </a:p>
        </p:txBody>
      </p:sp>
      <p:sp>
        <p:nvSpPr>
          <p:cNvPr id="11" name="TextBox 10"/>
          <p:cNvSpPr txBox="1"/>
          <p:nvPr/>
        </p:nvSpPr>
        <p:spPr>
          <a:xfrm>
            <a:off x="3491880" y="3605311"/>
            <a:ext cx="4460085" cy="646331"/>
          </a:xfrm>
          <a:prstGeom prst="rect">
            <a:avLst/>
          </a:prstGeom>
          <a:noFill/>
        </p:spPr>
        <p:txBody>
          <a:bodyPr wrap="square" rtlCol="0">
            <a:spAutoFit/>
          </a:bodyPr>
          <a:lstStyle/>
          <a:p>
            <a:r>
              <a:rPr lang="ru-RU" b="1" dirty="0">
                <a:solidFill>
                  <a:schemeClr val="dk1"/>
                </a:solidFill>
                <a:latin typeface="Cambria" panose="02040503050406030204" pitchFamily="18" charset="0"/>
                <a:ea typeface="Cambria" panose="02040503050406030204" pitchFamily="18" charset="0"/>
                <a:cs typeface="+mn-cs"/>
              </a:rPr>
              <a:t>Если количество мест в аудитории проведения </a:t>
            </a:r>
            <a:r>
              <a:rPr lang="ru-RU" b="1" dirty="0" smtClean="0">
                <a:solidFill>
                  <a:schemeClr val="dk1"/>
                </a:solidFill>
                <a:latin typeface="Cambria" panose="02040503050406030204" pitchFamily="18" charset="0"/>
                <a:ea typeface="Cambria" panose="02040503050406030204" pitchFamily="18" charset="0"/>
                <a:cs typeface="+mn-cs"/>
              </a:rPr>
              <a:t>НЕ ИЗМЕНИЛОСЬ</a:t>
            </a:r>
            <a:endParaRPr lang="ru-RU" b="1" dirty="0">
              <a:solidFill>
                <a:schemeClr val="dk1"/>
              </a:solidFill>
              <a:latin typeface="Cambria" panose="02040503050406030204" pitchFamily="18" charset="0"/>
              <a:ea typeface="Cambria" panose="02040503050406030204" pitchFamily="18" charset="0"/>
              <a:cs typeface="+mn-cs"/>
            </a:endParaRPr>
          </a:p>
        </p:txBody>
      </p:sp>
      <p:grpSp>
        <p:nvGrpSpPr>
          <p:cNvPr id="14" name="Группа 13"/>
          <p:cNvGrpSpPr/>
          <p:nvPr/>
        </p:nvGrpSpPr>
        <p:grpSpPr>
          <a:xfrm rot="16200000">
            <a:off x="251520" y="2086722"/>
            <a:ext cx="850842" cy="1215489"/>
            <a:chOff x="245759" y="3398"/>
            <a:chExt cx="850842" cy="1215489"/>
          </a:xfrm>
        </p:grpSpPr>
        <p:sp>
          <p:nvSpPr>
            <p:cNvPr id="15" name="Нашивка 14"/>
            <p:cNvSpPr/>
            <p:nvPr/>
          </p:nvSpPr>
          <p:spPr>
            <a:xfrm rot="5400000">
              <a:off x="63435" y="185722"/>
              <a:ext cx="1215489" cy="850842"/>
            </a:xfrm>
            <a:prstGeom prst="chevron">
              <a:avLst/>
            </a:prstGeom>
            <a:solidFill>
              <a:srgbClr val="0070C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Нашивка 4"/>
            <p:cNvSpPr/>
            <p:nvPr/>
          </p:nvSpPr>
          <p:spPr>
            <a:xfrm rot="5400000">
              <a:off x="245759" y="428819"/>
              <a:ext cx="850842" cy="364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1</a:t>
              </a:r>
              <a:endParaRPr lang="ru-RU" sz="2300" kern="1200" dirty="0"/>
            </a:p>
          </p:txBody>
        </p:sp>
      </p:grpSp>
      <p:grpSp>
        <p:nvGrpSpPr>
          <p:cNvPr id="17" name="Группа 16"/>
          <p:cNvGrpSpPr/>
          <p:nvPr/>
        </p:nvGrpSpPr>
        <p:grpSpPr>
          <a:xfrm rot="16200000">
            <a:off x="251519" y="4405607"/>
            <a:ext cx="850842" cy="1215489"/>
            <a:chOff x="245759" y="1018727"/>
            <a:chExt cx="850842" cy="1215489"/>
          </a:xfrm>
        </p:grpSpPr>
        <p:sp>
          <p:nvSpPr>
            <p:cNvPr id="18" name="Нашивка 17"/>
            <p:cNvSpPr/>
            <p:nvPr/>
          </p:nvSpPr>
          <p:spPr>
            <a:xfrm rot="5400000">
              <a:off x="63435" y="1201051"/>
              <a:ext cx="1215489" cy="850842"/>
            </a:xfrm>
            <a:prstGeom prst="chevron">
              <a:avLst/>
            </a:prstGeom>
            <a:solidFill>
              <a:srgbClr val="0070C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Нашивка 4"/>
            <p:cNvSpPr/>
            <p:nvPr/>
          </p:nvSpPr>
          <p:spPr>
            <a:xfrm rot="5400000">
              <a:off x="245759" y="1444148"/>
              <a:ext cx="850842" cy="364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2</a:t>
              </a:r>
              <a:endParaRPr lang="ru-RU" sz="2300" kern="1200" dirty="0"/>
            </a:p>
          </p:txBody>
        </p:sp>
      </p:grpSp>
    </p:spTree>
    <p:extLst>
      <p:ext uri="{BB962C8B-B14F-4D97-AF65-F5344CB8AC3E}">
        <p14:creationId xmlns:p14="http://schemas.microsoft.com/office/powerpoint/2010/main" val="2678813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59</a:t>
            </a:fld>
            <a:endParaRPr lang="ru-RU"/>
          </a:p>
        </p:txBody>
      </p:sp>
      <p:sp>
        <p:nvSpPr>
          <p:cNvPr id="5" name="Заголовок 1"/>
          <p:cNvSpPr>
            <a:spLocks noGrp="1"/>
          </p:cNvSpPr>
          <p:nvPr>
            <p:ph type="title"/>
          </p:nvPr>
        </p:nvSpPr>
        <p:spPr>
          <a:xfrm>
            <a:off x="432400" y="798513"/>
            <a:ext cx="8229600" cy="1143000"/>
          </a:xfrm>
        </p:spPr>
        <p:txBody>
          <a:bodyPr/>
          <a:lstStyle/>
          <a:p>
            <a:r>
              <a:rPr lang="ru-RU" sz="2000" b="1" cap="all" dirty="0">
                <a:solidFill>
                  <a:srgbClr val="C00000"/>
                </a:solidFill>
                <a:latin typeface="Cambria" panose="02040503050406030204" pitchFamily="18" charset="0"/>
                <a:ea typeface="+mn-ea"/>
                <a:cs typeface="+mn-cs"/>
              </a:rPr>
              <a:t>Выполнение ЭР участником экзамена </a:t>
            </a:r>
            <a:r>
              <a:rPr lang="ru-RU" sz="2000" b="1" cap="all" dirty="0" smtClean="0">
                <a:solidFill>
                  <a:srgbClr val="C00000"/>
                </a:solidFill>
                <a:latin typeface="Cambria" panose="02040503050406030204" pitchFamily="18" charset="0"/>
                <a:ea typeface="+mn-ea"/>
                <a:cs typeface="+mn-cs"/>
              </a:rPr>
              <a:t/>
            </a:r>
            <a:br>
              <a:rPr lang="ru-RU" sz="2000" b="1" cap="all" dirty="0" smtClean="0">
                <a:solidFill>
                  <a:srgbClr val="C00000"/>
                </a:solidFill>
                <a:latin typeface="Cambria" panose="02040503050406030204" pitchFamily="18" charset="0"/>
                <a:ea typeface="+mn-ea"/>
                <a:cs typeface="+mn-cs"/>
              </a:rPr>
            </a:br>
            <a:r>
              <a:rPr lang="ru-RU" sz="2000" b="1" cap="all" dirty="0" smtClean="0">
                <a:solidFill>
                  <a:srgbClr val="C00000"/>
                </a:solidFill>
                <a:latin typeface="Cambria" panose="02040503050406030204" pitchFamily="18" charset="0"/>
                <a:ea typeface="+mn-ea"/>
                <a:cs typeface="+mn-cs"/>
              </a:rPr>
              <a:t>в </a:t>
            </a:r>
            <a:r>
              <a:rPr lang="ru-RU" sz="2000" b="1" cap="all" dirty="0">
                <a:solidFill>
                  <a:srgbClr val="C00000"/>
                </a:solidFill>
                <a:latin typeface="Cambria" panose="02040503050406030204" pitchFamily="18" charset="0"/>
                <a:ea typeface="+mn-ea"/>
                <a:cs typeface="+mn-cs"/>
              </a:rPr>
              <a:t>случае выхода из строя станции записи ответов</a:t>
            </a:r>
          </a:p>
        </p:txBody>
      </p:sp>
      <p:sp>
        <p:nvSpPr>
          <p:cNvPr id="6" name="Скругленный прямоугольник 5"/>
          <p:cNvSpPr/>
          <p:nvPr/>
        </p:nvSpPr>
        <p:spPr>
          <a:xfrm>
            <a:off x="399947" y="2636912"/>
            <a:ext cx="3060420"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600" b="1" dirty="0" smtClean="0">
                <a:latin typeface="Cambria" panose="02040503050406030204" pitchFamily="18" charset="0"/>
                <a:ea typeface="Cambria" panose="02040503050406030204" pitchFamily="18" charset="0"/>
              </a:rPr>
              <a:t>Неисправность </a:t>
            </a:r>
          </a:p>
          <a:p>
            <a:pPr algn="ctr"/>
            <a:r>
              <a:rPr lang="ru-RU" sz="1600" b="1" dirty="0" smtClean="0">
                <a:solidFill>
                  <a:srgbClr val="C00000"/>
                </a:solidFill>
                <a:latin typeface="Cambria" panose="02040503050406030204" pitchFamily="18" charset="0"/>
                <a:ea typeface="Cambria" panose="02040503050406030204" pitchFamily="18" charset="0"/>
              </a:rPr>
              <a:t>ДО</a:t>
            </a:r>
            <a:r>
              <a:rPr lang="ru-RU" sz="1600" b="1" dirty="0" smtClean="0">
                <a:latin typeface="Cambria" panose="02040503050406030204" pitchFamily="18" charset="0"/>
                <a:ea typeface="Cambria" panose="02040503050406030204" pitchFamily="18" charset="0"/>
              </a:rPr>
              <a:t> просмотра КИМ</a:t>
            </a:r>
            <a:endParaRPr lang="ru-RU" sz="1600" b="1" dirty="0">
              <a:latin typeface="Cambria" panose="02040503050406030204" pitchFamily="18" charset="0"/>
              <a:ea typeface="Cambria" panose="02040503050406030204" pitchFamily="18" charset="0"/>
            </a:endParaRPr>
          </a:p>
        </p:txBody>
      </p:sp>
      <p:sp>
        <p:nvSpPr>
          <p:cNvPr id="7" name="Стрелка вправо 6"/>
          <p:cNvSpPr/>
          <p:nvPr/>
        </p:nvSpPr>
        <p:spPr>
          <a:xfrm>
            <a:off x="3589381" y="2636912"/>
            <a:ext cx="2016224" cy="943542"/>
          </a:xfrm>
          <a:prstGeom prst="rightArrow">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b="1" i="1" dirty="0">
                <a:solidFill>
                  <a:srgbClr val="C00000"/>
                </a:solidFill>
              </a:rPr>
              <a:t>Возвращается в свою</a:t>
            </a:r>
          </a:p>
        </p:txBody>
      </p:sp>
      <p:sp>
        <p:nvSpPr>
          <p:cNvPr id="9" name="Стрелка вправо 8"/>
          <p:cNvSpPr/>
          <p:nvPr/>
        </p:nvSpPr>
        <p:spPr>
          <a:xfrm rot="5400000">
            <a:off x="6197390" y="3475438"/>
            <a:ext cx="1809086" cy="1440160"/>
          </a:xfrm>
          <a:prstGeom prst="rightArrow">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b="1" i="1" dirty="0" smtClean="0">
                <a:solidFill>
                  <a:srgbClr val="C00000"/>
                </a:solidFill>
              </a:rPr>
              <a:t>В порядке очереди</a:t>
            </a:r>
            <a:endParaRPr lang="ru-RU" b="1" i="1" dirty="0">
              <a:solidFill>
                <a:srgbClr val="C00000"/>
              </a:solidFill>
            </a:endParaRPr>
          </a:p>
        </p:txBody>
      </p:sp>
      <p:sp>
        <p:nvSpPr>
          <p:cNvPr id="10" name="Скругленный прямоугольник 9"/>
          <p:cNvSpPr/>
          <p:nvPr/>
        </p:nvSpPr>
        <p:spPr>
          <a:xfrm>
            <a:off x="1727907" y="5236373"/>
            <a:ext cx="3464919" cy="118617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400" b="1" dirty="0" smtClean="0">
                <a:latin typeface="Cambria" panose="02040503050406030204" pitchFamily="18" charset="0"/>
                <a:ea typeface="Cambria" panose="02040503050406030204" pitchFamily="18" charset="0"/>
              </a:rPr>
              <a:t>Выполнение </a:t>
            </a:r>
            <a:r>
              <a:rPr lang="ru-RU" sz="1400" b="1" dirty="0">
                <a:solidFill>
                  <a:srgbClr val="C00000"/>
                </a:solidFill>
                <a:latin typeface="Cambria" panose="02040503050406030204" pitchFamily="18" charset="0"/>
                <a:ea typeface="Cambria" panose="02040503050406030204" pitchFamily="18" charset="0"/>
              </a:rPr>
              <a:t>на другой станции </a:t>
            </a:r>
            <a:r>
              <a:rPr lang="ru-RU" sz="1400" b="1" dirty="0">
                <a:latin typeface="Cambria" panose="02040503050406030204" pitchFamily="18" charset="0"/>
                <a:ea typeface="Cambria" panose="02040503050406030204" pitchFamily="18" charset="0"/>
              </a:rPr>
              <a:t>записи </a:t>
            </a:r>
            <a:r>
              <a:rPr lang="ru-RU" sz="1400" b="1" dirty="0" smtClean="0">
                <a:latin typeface="Cambria" panose="02040503050406030204" pitchFamily="18" charset="0"/>
                <a:ea typeface="Cambria" panose="02040503050406030204" pitchFamily="18" charset="0"/>
              </a:rPr>
              <a:t>ответов</a:t>
            </a:r>
            <a:endParaRPr lang="ru-RU" sz="1400" b="1" dirty="0">
              <a:latin typeface="Cambria" panose="02040503050406030204" pitchFamily="18" charset="0"/>
              <a:ea typeface="Cambria" panose="02040503050406030204" pitchFamily="18" charset="0"/>
            </a:endParaRPr>
          </a:p>
        </p:txBody>
      </p:sp>
      <p:pic>
        <p:nvPicPr>
          <p:cNvPr id="2" name="Рисунок 1"/>
          <p:cNvPicPr>
            <a:picLocks noChangeAspect="1"/>
          </p:cNvPicPr>
          <p:nvPr/>
        </p:nvPicPr>
        <p:blipFill>
          <a:blip r:embed="rId2"/>
          <a:stretch>
            <a:fillRect/>
          </a:stretch>
        </p:blipFill>
        <p:spPr>
          <a:xfrm>
            <a:off x="5713672" y="1743327"/>
            <a:ext cx="2174473" cy="1547648"/>
          </a:xfrm>
          <a:prstGeom prst="rect">
            <a:avLst/>
          </a:prstGeom>
        </p:spPr>
      </p:pic>
      <p:pic>
        <p:nvPicPr>
          <p:cNvPr id="3" name="Рисунок 2"/>
          <p:cNvPicPr>
            <a:picLocks noChangeAspect="1"/>
          </p:cNvPicPr>
          <p:nvPr/>
        </p:nvPicPr>
        <p:blipFill>
          <a:blip r:embed="rId3"/>
          <a:stretch>
            <a:fillRect/>
          </a:stretch>
        </p:blipFill>
        <p:spPr>
          <a:xfrm>
            <a:off x="5713672" y="5100060"/>
            <a:ext cx="2179546" cy="1458797"/>
          </a:xfrm>
          <a:prstGeom prst="rect">
            <a:avLst/>
          </a:prstGeom>
        </p:spPr>
      </p:pic>
      <p:sp>
        <p:nvSpPr>
          <p:cNvPr id="11" name="Стрелка вправо 10"/>
          <p:cNvSpPr/>
          <p:nvPr/>
        </p:nvSpPr>
        <p:spPr>
          <a:xfrm rot="10800000">
            <a:off x="5116401" y="5517232"/>
            <a:ext cx="978408" cy="470428"/>
          </a:xfrm>
          <a:prstGeom prst="rightArrow">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endParaRPr lang="ru-RU"/>
          </a:p>
        </p:txBody>
      </p:sp>
      <p:sp>
        <p:nvSpPr>
          <p:cNvPr id="8" name="TextBox 7"/>
          <p:cNvSpPr txBox="1"/>
          <p:nvPr/>
        </p:nvSpPr>
        <p:spPr>
          <a:xfrm>
            <a:off x="1727907" y="3622373"/>
            <a:ext cx="4460085" cy="646331"/>
          </a:xfrm>
          <a:prstGeom prst="rect">
            <a:avLst/>
          </a:prstGeom>
          <a:noFill/>
        </p:spPr>
        <p:txBody>
          <a:bodyPr wrap="square" rtlCol="0">
            <a:spAutoFit/>
          </a:bodyPr>
          <a:lstStyle/>
          <a:p>
            <a:r>
              <a:rPr lang="ru-RU" b="1" dirty="0">
                <a:solidFill>
                  <a:schemeClr val="dk1"/>
                </a:solidFill>
                <a:latin typeface="Cambria" panose="02040503050406030204" pitchFamily="18" charset="0"/>
                <a:ea typeface="Cambria" panose="02040503050406030204" pitchFamily="18" charset="0"/>
                <a:cs typeface="+mn-cs"/>
              </a:rPr>
              <a:t>Если количество мест в аудитории проведения </a:t>
            </a:r>
            <a:r>
              <a:rPr lang="ru-RU" b="1" dirty="0" smtClean="0">
                <a:solidFill>
                  <a:schemeClr val="dk1"/>
                </a:solidFill>
                <a:latin typeface="Cambria" panose="02040503050406030204" pitchFamily="18" charset="0"/>
                <a:ea typeface="Cambria" panose="02040503050406030204" pitchFamily="18" charset="0"/>
                <a:cs typeface="+mn-cs"/>
              </a:rPr>
              <a:t>УМЕНЬШИЛОСЬ</a:t>
            </a:r>
            <a:endParaRPr lang="ru-RU" b="1" dirty="0">
              <a:solidFill>
                <a:schemeClr val="dk1"/>
              </a:solidFill>
              <a:latin typeface="Cambria" panose="02040503050406030204" pitchFamily="18" charset="0"/>
              <a:ea typeface="Cambria" panose="02040503050406030204" pitchFamily="18" charset="0"/>
              <a:cs typeface="+mn-cs"/>
            </a:endParaRPr>
          </a:p>
        </p:txBody>
      </p:sp>
      <p:cxnSp>
        <p:nvCxnSpPr>
          <p:cNvPr id="13" name="Прямая соединительная линия 12"/>
          <p:cNvCxnSpPr/>
          <p:nvPr/>
        </p:nvCxnSpPr>
        <p:spPr>
          <a:xfrm flipH="1">
            <a:off x="6553200" y="6093182"/>
            <a:ext cx="395064" cy="4656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6553200" y="6093182"/>
            <a:ext cx="395064" cy="4457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527132" y="1816219"/>
            <a:ext cx="5078472" cy="646331"/>
          </a:xfrm>
          <a:prstGeom prst="rect">
            <a:avLst/>
          </a:prstGeom>
        </p:spPr>
        <p:txBody>
          <a:bodyPr wrap="square">
            <a:spAutoFit/>
          </a:bodyPr>
          <a:lstStyle/>
          <a:p>
            <a:r>
              <a:rPr lang="ru-RU" dirty="0">
                <a:solidFill>
                  <a:srgbClr val="005E9E"/>
                </a:solidFill>
                <a:latin typeface="Cambria" panose="02040503050406030204" pitchFamily="18" charset="0"/>
              </a:rPr>
              <a:t>Направлять участников экзамена в другую аудиторию </a:t>
            </a:r>
            <a:r>
              <a:rPr lang="ru-RU" dirty="0">
                <a:solidFill>
                  <a:srgbClr val="C00000"/>
                </a:solidFill>
                <a:latin typeface="Cambria" panose="02040503050406030204" pitchFamily="18" charset="0"/>
              </a:rPr>
              <a:t>категорически запрещено</a:t>
            </a:r>
            <a:r>
              <a:rPr lang="ru-RU" dirty="0">
                <a:solidFill>
                  <a:srgbClr val="005E9E"/>
                </a:solidFill>
                <a:latin typeface="Cambria" panose="02040503050406030204" pitchFamily="18" charset="0"/>
              </a:rPr>
              <a:t>. </a:t>
            </a:r>
          </a:p>
        </p:txBody>
      </p:sp>
      <p:pic>
        <p:nvPicPr>
          <p:cNvPr id="12" name="Рисунок 11"/>
          <p:cNvPicPr>
            <a:picLocks noChangeAspect="1"/>
          </p:cNvPicPr>
          <p:nvPr/>
        </p:nvPicPr>
        <p:blipFill>
          <a:blip r:embed="rId4"/>
          <a:stretch>
            <a:fillRect/>
          </a:stretch>
        </p:blipFill>
        <p:spPr>
          <a:xfrm>
            <a:off x="148914" y="5316544"/>
            <a:ext cx="1268078" cy="871804"/>
          </a:xfrm>
          <a:prstGeom prst="rect">
            <a:avLst/>
          </a:prstGeom>
        </p:spPr>
      </p:pic>
      <p:sp>
        <p:nvSpPr>
          <p:cNvPr id="16" name="Прямоугольник 15"/>
          <p:cNvSpPr/>
          <p:nvPr/>
        </p:nvSpPr>
        <p:spPr>
          <a:xfrm>
            <a:off x="24811" y="4213930"/>
            <a:ext cx="6791231" cy="1077218"/>
          </a:xfrm>
          <a:prstGeom prst="rect">
            <a:avLst/>
          </a:prstGeom>
        </p:spPr>
        <p:txBody>
          <a:bodyPr wrap="square">
            <a:spAutoFit/>
          </a:bodyPr>
          <a:lstStyle/>
          <a:p>
            <a:r>
              <a:rPr lang="ru-RU" sz="1600" dirty="0" smtClean="0">
                <a:solidFill>
                  <a:srgbClr val="005E9E"/>
                </a:solidFill>
                <a:latin typeface="Cambria" panose="02040503050406030204" pitchFamily="18" charset="0"/>
                <a:ea typeface="Cambria" panose="02040503050406030204" pitchFamily="18" charset="0"/>
              </a:rPr>
              <a:t>Прикрепленному </a:t>
            </a:r>
            <a:r>
              <a:rPr lang="ru-RU" sz="1600" dirty="0">
                <a:solidFill>
                  <a:srgbClr val="005E9E"/>
                </a:solidFill>
                <a:latin typeface="Cambria" panose="02040503050406030204" pitchFamily="18" charset="0"/>
                <a:ea typeface="Cambria" panose="02040503050406030204" pitchFamily="18" charset="0"/>
              </a:rPr>
              <a:t>организатору вне </a:t>
            </a:r>
            <a:r>
              <a:rPr lang="ru-RU" sz="1600" dirty="0" smtClean="0">
                <a:solidFill>
                  <a:srgbClr val="005E9E"/>
                </a:solidFill>
                <a:latin typeface="Cambria" panose="02040503050406030204" pitchFamily="18" charset="0"/>
                <a:ea typeface="Cambria" panose="02040503050406030204" pitchFamily="18" charset="0"/>
              </a:rPr>
              <a:t>аудитории</a:t>
            </a:r>
            <a:r>
              <a:rPr lang="en-US" sz="1600" dirty="0" smtClean="0">
                <a:solidFill>
                  <a:srgbClr val="005E9E"/>
                </a:solidFill>
                <a:latin typeface="Cambria" panose="02040503050406030204" pitchFamily="18" charset="0"/>
                <a:ea typeface="Cambria" panose="02040503050406030204" pitchFamily="18" charset="0"/>
              </a:rPr>
              <a:t> (</a:t>
            </a:r>
            <a:r>
              <a:rPr lang="ru-RU" sz="1600" dirty="0" smtClean="0">
                <a:solidFill>
                  <a:srgbClr val="005E9E"/>
                </a:solidFill>
                <a:latin typeface="Cambria" panose="02040503050406030204" pitchFamily="18" charset="0"/>
                <a:ea typeface="Cambria" panose="02040503050406030204" pitchFamily="18" charset="0"/>
              </a:rPr>
              <a:t>организатору по перемещению</a:t>
            </a:r>
            <a:r>
              <a:rPr lang="en-US" sz="1600" dirty="0" smtClean="0">
                <a:solidFill>
                  <a:srgbClr val="005E9E"/>
                </a:solidFill>
                <a:latin typeface="Cambria" panose="02040503050406030204" pitchFamily="18" charset="0"/>
                <a:ea typeface="Cambria" panose="02040503050406030204" pitchFamily="18" charset="0"/>
              </a:rPr>
              <a:t>)</a:t>
            </a:r>
            <a:r>
              <a:rPr lang="ru-RU" sz="1600" dirty="0" smtClean="0">
                <a:solidFill>
                  <a:srgbClr val="005E9E"/>
                </a:solidFill>
                <a:latin typeface="Cambria" panose="02040503050406030204" pitchFamily="18" charset="0"/>
                <a:ea typeface="Cambria" panose="02040503050406030204" pitchFamily="18" charset="0"/>
              </a:rPr>
              <a:t> необходимо </a:t>
            </a:r>
            <a:r>
              <a:rPr lang="ru-RU" sz="1600" dirty="0">
                <a:solidFill>
                  <a:srgbClr val="005E9E"/>
                </a:solidFill>
                <a:latin typeface="Cambria" panose="02040503050406030204" pitchFamily="18" charset="0"/>
                <a:ea typeface="Cambria" panose="02040503050406030204" pitchFamily="18" charset="0"/>
              </a:rPr>
              <a:t>сообщить </a:t>
            </a:r>
            <a:r>
              <a:rPr lang="ru-RU" sz="1600" dirty="0" smtClean="0">
                <a:solidFill>
                  <a:srgbClr val="005E9E"/>
                </a:solidFill>
                <a:latin typeface="Cambria" panose="02040503050406030204" pitchFamily="18" charset="0"/>
                <a:ea typeface="Cambria" panose="02040503050406030204" pitchFamily="18" charset="0"/>
              </a:rPr>
              <a:t>об уменьшении </a:t>
            </a:r>
            <a:r>
              <a:rPr lang="ru-RU" sz="1600" dirty="0">
                <a:solidFill>
                  <a:srgbClr val="005E9E"/>
                </a:solidFill>
                <a:latin typeface="Cambria" panose="02040503050406030204" pitchFamily="18" charset="0"/>
                <a:ea typeface="Cambria" panose="02040503050406030204" pitchFamily="18" charset="0"/>
              </a:rPr>
              <a:t>количества участников в группе, собираемой из аудиторий подготовки для прохождения </a:t>
            </a:r>
            <a:r>
              <a:rPr lang="ru-RU" sz="1600" dirty="0" smtClean="0">
                <a:solidFill>
                  <a:srgbClr val="005E9E"/>
                </a:solidFill>
                <a:latin typeface="Cambria" panose="02040503050406030204" pitchFamily="18" charset="0"/>
                <a:ea typeface="Cambria" panose="02040503050406030204" pitchFamily="18" charset="0"/>
              </a:rPr>
              <a:t>экзамена.</a:t>
            </a:r>
            <a:endParaRPr lang="ru-RU" sz="1600" dirty="0">
              <a:solidFill>
                <a:srgbClr val="005E9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0877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F20EECEF-CA5F-4A9F-885B-36A3759D4EF9}"/>
              </a:ext>
            </a:extLst>
          </p:cNvPr>
          <p:cNvSpPr txBox="1"/>
          <p:nvPr/>
        </p:nvSpPr>
        <p:spPr>
          <a:xfrm>
            <a:off x="1043608" y="1556792"/>
            <a:ext cx="6446765" cy="400110"/>
          </a:xfrm>
          <a:prstGeom prst="rect">
            <a:avLst/>
          </a:prstGeom>
          <a:noFill/>
        </p:spPr>
        <p:txBody>
          <a:bodyPr wrap="none" rtlCol="0">
            <a:spAutoFit/>
          </a:bodyPr>
          <a:lstStyle>
            <a:defPPr>
              <a:defRPr lang="ru-RU"/>
            </a:defPPr>
            <a:lvl1pPr>
              <a:defRPr sz="2400" b="1">
                <a:solidFill>
                  <a:srgbClr val="C00000"/>
                </a:solidFill>
                <a:latin typeface="+mj-lt"/>
              </a:defRPr>
            </a:lvl1pPr>
          </a:lstStyle>
          <a:p>
            <a:r>
              <a:rPr lang="ru-RU" sz="2000" cap="all" dirty="0">
                <a:latin typeface="Cambria" panose="02040503050406030204" pitchFamily="18" charset="0"/>
                <a:ea typeface="Cambria" panose="02040503050406030204" pitchFamily="18" charset="0"/>
                <a:cs typeface="+mj-cs"/>
              </a:rPr>
              <a:t>Руководитель ППЭ. Подготовительный </a:t>
            </a:r>
            <a:r>
              <a:rPr lang="ru-RU" sz="2000" cap="all" dirty="0" smtClean="0">
                <a:latin typeface="Cambria" panose="02040503050406030204" pitchFamily="18" charset="0"/>
                <a:ea typeface="Cambria" panose="02040503050406030204" pitchFamily="18" charset="0"/>
                <a:cs typeface="+mj-cs"/>
              </a:rPr>
              <a:t>этап</a:t>
            </a:r>
            <a:endParaRPr lang="ru-RU" sz="2000" cap="all" dirty="0">
              <a:latin typeface="Cambria" panose="02040503050406030204" pitchFamily="18" charset="0"/>
              <a:ea typeface="Cambria" panose="02040503050406030204" pitchFamily="18" charset="0"/>
              <a:cs typeface="+mj-cs"/>
            </a:endParaRPr>
          </a:p>
        </p:txBody>
      </p:sp>
      <p:sp>
        <p:nvSpPr>
          <p:cNvPr id="6" name="TextBox 5">
            <a:extLst>
              <a:ext uri="{FF2B5EF4-FFF2-40B4-BE49-F238E27FC236}">
                <a16:creationId xmlns:a16="http://schemas.microsoft.com/office/drawing/2014/main" xmlns="" id="{B298646B-741D-4F7F-840D-3BC77E74345A}"/>
              </a:ext>
            </a:extLst>
          </p:cNvPr>
          <p:cNvSpPr txBox="1"/>
          <p:nvPr/>
        </p:nvSpPr>
        <p:spPr>
          <a:xfrm>
            <a:off x="611560" y="2132856"/>
            <a:ext cx="8478942" cy="3539430"/>
          </a:xfrm>
          <a:prstGeom prst="rect">
            <a:avLst/>
          </a:prstGeom>
          <a:noFill/>
        </p:spPr>
        <p:txBody>
          <a:bodyPr wrap="square" rtlCol="0">
            <a:spAutoFit/>
          </a:bodyPr>
          <a:lstStyle>
            <a:defPPr>
              <a:defRPr lang="ru-RU"/>
            </a:defPPr>
            <a:lvl1pPr marL="342900" indent="-342900" algn="just">
              <a:buBlip>
                <a:blip r:embed="rId2"/>
              </a:buBlip>
              <a:defRPr sz="2000">
                <a:solidFill>
                  <a:srgbClr val="282828"/>
                </a:solidFill>
                <a:latin typeface="Philosopher" panose="00000500000000000000" pitchFamily="2" charset="-52"/>
                <a:ea typeface="Cambria" panose="02040503050406030204" pitchFamily="18" charset="0"/>
              </a:defRPr>
            </a:lvl1pPr>
            <a:lvl2pPr indent="0" eaLnBrk="0" hangingPunct="0">
              <a:spcBef>
                <a:spcPct val="20000"/>
              </a:spcBef>
              <a:buFont typeface="Arial" charset="0"/>
              <a:buNone/>
              <a:defRPr sz="1800">
                <a:solidFill>
                  <a:schemeClr val="tx1">
                    <a:tint val="75000"/>
                  </a:schemeClr>
                </a:solidFill>
                <a:latin typeface="+mn-lt"/>
                <a:cs typeface="+mn-cs"/>
              </a:defRPr>
            </a:lvl2pPr>
            <a:lvl3pPr marL="800100" lvl="2" indent="-342900" algn="just">
              <a:buBlip>
                <a:blip r:embed="rId2"/>
              </a:buBlip>
              <a:defRPr sz="2000">
                <a:solidFill>
                  <a:srgbClr val="282828"/>
                </a:solidFill>
                <a:latin typeface="Philosopher" panose="00000500000000000000" pitchFamily="2" charset="-52"/>
                <a:ea typeface="Cambria" panose="02040503050406030204" pitchFamily="18" charset="0"/>
              </a:defRPr>
            </a:lvl3pPr>
            <a:lvl4pPr indent="0" eaLnBrk="0" hangingPunct="0">
              <a:spcBef>
                <a:spcPct val="20000"/>
              </a:spcBef>
              <a:buFont typeface="Arial" charset="0"/>
              <a:buNone/>
              <a:defRPr sz="1400">
                <a:solidFill>
                  <a:schemeClr val="tx1">
                    <a:tint val="75000"/>
                  </a:schemeClr>
                </a:solidFill>
                <a:latin typeface="+mn-lt"/>
                <a:cs typeface="+mn-cs"/>
              </a:defRPr>
            </a:lvl4pPr>
            <a:lvl5pPr indent="0" eaLnBrk="0" hangingPunct="0">
              <a:spcBef>
                <a:spcPct val="20000"/>
              </a:spcBef>
              <a:buFont typeface="Arial" charset="0"/>
              <a:buNone/>
              <a:defRPr sz="1400">
                <a:solidFill>
                  <a:schemeClr val="tx1">
                    <a:tint val="75000"/>
                  </a:schemeClr>
                </a:solidFill>
                <a:latin typeface="+mn-lt"/>
                <a:cs typeface="+mn-cs"/>
              </a:defRPr>
            </a:lvl5pPr>
            <a:lvl6pPr indent="0">
              <a:spcBef>
                <a:spcPct val="20000"/>
              </a:spcBef>
              <a:buFont typeface="Arial" pitchFamily="34" charset="0"/>
              <a:buNone/>
              <a:defRPr sz="1400">
                <a:solidFill>
                  <a:schemeClr val="tx1">
                    <a:tint val="75000"/>
                  </a:schemeClr>
                </a:solidFill>
                <a:latin typeface="+mn-lt"/>
                <a:cs typeface="+mn-cs"/>
              </a:defRPr>
            </a:lvl6pPr>
            <a:lvl7pPr indent="0">
              <a:spcBef>
                <a:spcPct val="20000"/>
              </a:spcBef>
              <a:buFont typeface="Arial" pitchFamily="34" charset="0"/>
              <a:buNone/>
              <a:defRPr sz="1400">
                <a:solidFill>
                  <a:schemeClr val="tx1">
                    <a:tint val="75000"/>
                  </a:schemeClr>
                </a:solidFill>
                <a:latin typeface="+mn-lt"/>
                <a:cs typeface="+mn-cs"/>
              </a:defRPr>
            </a:lvl7pPr>
            <a:lvl8pPr indent="0">
              <a:spcBef>
                <a:spcPct val="20000"/>
              </a:spcBef>
              <a:buFont typeface="Arial" pitchFamily="34" charset="0"/>
              <a:buNone/>
              <a:defRPr sz="1400">
                <a:solidFill>
                  <a:schemeClr val="tx1">
                    <a:tint val="75000"/>
                  </a:schemeClr>
                </a:solidFill>
                <a:latin typeface="+mn-lt"/>
                <a:cs typeface="+mn-cs"/>
              </a:defRPr>
            </a:lvl8pPr>
            <a:lvl9pPr indent="0">
              <a:spcBef>
                <a:spcPct val="20000"/>
              </a:spcBef>
              <a:buFont typeface="Arial" pitchFamily="34" charset="0"/>
              <a:buNone/>
              <a:defRPr sz="1400">
                <a:solidFill>
                  <a:schemeClr val="tx1">
                    <a:tint val="75000"/>
                  </a:schemeClr>
                </a:solidFill>
                <a:latin typeface="+mn-lt"/>
                <a:cs typeface="+mn-cs"/>
              </a:defRPr>
            </a:lvl9pPr>
          </a:lstStyle>
          <a:p>
            <a:pPr marL="0" indent="0">
              <a:buNone/>
            </a:pPr>
            <a:r>
              <a:rPr lang="ru-RU" sz="1600" b="1" dirty="0">
                <a:solidFill>
                  <a:srgbClr val="005E9E"/>
                </a:solidFill>
                <a:latin typeface="Cambria" panose="02040503050406030204" pitchFamily="18" charset="0"/>
              </a:rPr>
              <a:t>Не позднее чем за один календарный день до начала проведения экзамена </a:t>
            </a:r>
            <a:r>
              <a:rPr lang="ru-RU" sz="1600" dirty="0">
                <a:solidFill>
                  <a:srgbClr val="005E9E"/>
                </a:solidFill>
                <a:latin typeface="Cambria" panose="02040503050406030204" pitchFamily="18" charset="0"/>
              </a:rPr>
              <a:t>также необходимо: </a:t>
            </a:r>
          </a:p>
          <a:p>
            <a:pPr marL="0" indent="0">
              <a:buNone/>
            </a:pPr>
            <a:endParaRPr lang="ru-RU" sz="1600" dirty="0" smtClean="0">
              <a:solidFill>
                <a:srgbClr val="005E9E"/>
              </a:solidFill>
              <a:latin typeface="Cambria" panose="02040503050406030204" pitchFamily="18" charset="0"/>
            </a:endParaRPr>
          </a:p>
          <a:p>
            <a:pPr>
              <a:buFont typeface="Wingdings" panose="05000000000000000000" pitchFamily="2" charset="2"/>
              <a:buChar char="ü"/>
            </a:pPr>
            <a:r>
              <a:rPr lang="ru-RU" sz="1600" dirty="0" smtClean="0">
                <a:solidFill>
                  <a:srgbClr val="005E9E"/>
                </a:solidFill>
                <a:latin typeface="Cambria" panose="02040503050406030204" pitchFamily="18" charset="0"/>
              </a:rPr>
              <a:t>подготовить </a:t>
            </a:r>
            <a:r>
              <a:rPr lang="ru-RU" sz="1600" dirty="0">
                <a:solidFill>
                  <a:srgbClr val="005E9E"/>
                </a:solidFill>
                <a:latin typeface="Cambria" panose="02040503050406030204" pitchFamily="18" charset="0"/>
              </a:rPr>
              <a:t>бумагу для печати бланков регистрации в аудиториях подготовки; </a:t>
            </a:r>
          </a:p>
          <a:p>
            <a:pPr marL="0" indent="0">
              <a:buNone/>
            </a:pPr>
            <a:endParaRPr lang="ru-RU" sz="1600" dirty="0" smtClean="0">
              <a:solidFill>
                <a:srgbClr val="005E9E"/>
              </a:solidFill>
              <a:latin typeface="Cambria" panose="02040503050406030204" pitchFamily="18" charset="0"/>
            </a:endParaRPr>
          </a:p>
          <a:p>
            <a:pPr>
              <a:buFont typeface="Wingdings" panose="05000000000000000000" pitchFamily="2" charset="2"/>
              <a:buChar char="ü"/>
            </a:pPr>
            <a:r>
              <a:rPr lang="ru-RU" sz="1600" dirty="0" smtClean="0">
                <a:solidFill>
                  <a:srgbClr val="005E9E"/>
                </a:solidFill>
                <a:latin typeface="Cambria" panose="02040503050406030204" pitchFamily="18" charset="0"/>
              </a:rPr>
              <a:t>подготовить </a:t>
            </a:r>
            <a:r>
              <a:rPr lang="ru-RU" sz="1600" dirty="0">
                <a:solidFill>
                  <a:srgbClr val="005E9E"/>
                </a:solidFill>
                <a:latin typeface="Cambria" panose="02040503050406030204" pitchFamily="18" charset="0"/>
              </a:rPr>
              <a:t>материалы, которые могут использовать участники экзамена в период ожидания своей очереди: </a:t>
            </a:r>
          </a:p>
          <a:p>
            <a:pPr marL="0" indent="0">
              <a:buNone/>
            </a:pPr>
            <a:r>
              <a:rPr lang="ru-RU" sz="1600" dirty="0">
                <a:solidFill>
                  <a:srgbClr val="005E9E"/>
                </a:solidFill>
                <a:latin typeface="Cambria" panose="02040503050406030204" pitchFamily="18" charset="0"/>
              </a:rPr>
              <a:t>научно-популярные журналы, </a:t>
            </a:r>
          </a:p>
          <a:p>
            <a:pPr marL="0" indent="0">
              <a:buNone/>
            </a:pPr>
            <a:r>
              <a:rPr lang="ru-RU" sz="1600" dirty="0">
                <a:solidFill>
                  <a:srgbClr val="005E9E"/>
                </a:solidFill>
                <a:latin typeface="Cambria" panose="02040503050406030204" pitchFamily="18" charset="0"/>
              </a:rPr>
              <a:t>любые книги, </a:t>
            </a:r>
          </a:p>
          <a:p>
            <a:pPr marL="0" indent="0">
              <a:buNone/>
            </a:pPr>
            <a:r>
              <a:rPr lang="ru-RU" sz="1600" dirty="0">
                <a:solidFill>
                  <a:srgbClr val="005E9E"/>
                </a:solidFill>
                <a:latin typeface="Cambria" panose="02040503050406030204" pitchFamily="18" charset="0"/>
              </a:rPr>
              <a:t>журналы, </a:t>
            </a:r>
          </a:p>
          <a:p>
            <a:pPr marL="0" indent="0">
              <a:buNone/>
            </a:pPr>
            <a:r>
              <a:rPr lang="ru-RU" sz="1600" dirty="0">
                <a:solidFill>
                  <a:srgbClr val="005E9E"/>
                </a:solidFill>
                <a:latin typeface="Cambria" panose="02040503050406030204" pitchFamily="18" charset="0"/>
              </a:rPr>
              <a:t>газеты и т.п. </a:t>
            </a:r>
          </a:p>
          <a:p>
            <a:pPr marL="0" indent="0">
              <a:buNone/>
            </a:pPr>
            <a:endParaRPr lang="ru-RU" sz="1600" dirty="0" smtClean="0">
              <a:solidFill>
                <a:srgbClr val="005E9E"/>
              </a:solidFill>
              <a:latin typeface="Cambria" panose="02040503050406030204" pitchFamily="18" charset="0"/>
            </a:endParaRPr>
          </a:p>
          <a:p>
            <a:pPr marL="0" indent="0">
              <a:buNone/>
            </a:pPr>
            <a:r>
              <a:rPr lang="ru-RU" sz="1600" dirty="0" smtClean="0">
                <a:solidFill>
                  <a:srgbClr val="005E9E"/>
                </a:solidFill>
                <a:latin typeface="Cambria" panose="02040503050406030204" pitchFamily="18" charset="0"/>
              </a:rPr>
              <a:t>Материалы </a:t>
            </a:r>
            <a:r>
              <a:rPr lang="ru-RU" sz="1600" dirty="0">
                <a:solidFill>
                  <a:srgbClr val="005E9E"/>
                </a:solidFill>
                <a:latin typeface="Cambria" panose="02040503050406030204" pitchFamily="18" charset="0"/>
              </a:rPr>
              <a:t>должны быть на языке проводимого экзамена и взяты из школьной библиотеки. </a:t>
            </a:r>
            <a:endParaRPr lang="ru-RU" sz="1500" i="1" dirty="0">
              <a:solidFill>
                <a:srgbClr val="005E9E"/>
              </a:solidFill>
              <a:latin typeface="Cambria" panose="02040503050406030204" pitchFamily="18" charset="0"/>
            </a:endParaRPr>
          </a:p>
        </p:txBody>
      </p:sp>
    </p:spTree>
    <p:extLst>
      <p:ext uri="{BB962C8B-B14F-4D97-AF65-F5344CB8AC3E}">
        <p14:creationId xmlns:p14="http://schemas.microsoft.com/office/powerpoint/2010/main" val="3511745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60</a:t>
            </a:fld>
            <a:endParaRPr lang="ru-RU"/>
          </a:p>
        </p:txBody>
      </p:sp>
      <p:sp>
        <p:nvSpPr>
          <p:cNvPr id="5" name="Заголовок 1"/>
          <p:cNvSpPr>
            <a:spLocks noGrp="1"/>
          </p:cNvSpPr>
          <p:nvPr>
            <p:ph type="title"/>
          </p:nvPr>
        </p:nvSpPr>
        <p:spPr>
          <a:xfrm>
            <a:off x="432400" y="798513"/>
            <a:ext cx="8229600" cy="1143000"/>
          </a:xfrm>
        </p:spPr>
        <p:txBody>
          <a:bodyPr/>
          <a:lstStyle/>
          <a:p>
            <a:r>
              <a:rPr lang="ru-RU" sz="2000" b="1" cap="all" dirty="0">
                <a:solidFill>
                  <a:srgbClr val="C00000"/>
                </a:solidFill>
                <a:latin typeface="Cambria" panose="02040503050406030204" pitchFamily="18" charset="0"/>
                <a:ea typeface="+mn-ea"/>
                <a:cs typeface="+mn-cs"/>
              </a:rPr>
              <a:t>Выполнение ЭР участником экзамена </a:t>
            </a:r>
            <a:r>
              <a:rPr lang="ru-RU" sz="2000" b="1" cap="all" dirty="0" smtClean="0">
                <a:solidFill>
                  <a:srgbClr val="C00000"/>
                </a:solidFill>
                <a:latin typeface="Cambria" panose="02040503050406030204" pitchFamily="18" charset="0"/>
                <a:ea typeface="+mn-ea"/>
                <a:cs typeface="+mn-cs"/>
              </a:rPr>
              <a:t/>
            </a:r>
            <a:br>
              <a:rPr lang="ru-RU" sz="2000" b="1" cap="all" dirty="0" smtClean="0">
                <a:solidFill>
                  <a:srgbClr val="C00000"/>
                </a:solidFill>
                <a:latin typeface="Cambria" panose="02040503050406030204" pitchFamily="18" charset="0"/>
                <a:ea typeface="+mn-ea"/>
                <a:cs typeface="+mn-cs"/>
              </a:rPr>
            </a:br>
            <a:r>
              <a:rPr lang="ru-RU" sz="2000" b="1" cap="all" dirty="0" smtClean="0">
                <a:solidFill>
                  <a:srgbClr val="C00000"/>
                </a:solidFill>
                <a:latin typeface="Cambria" panose="02040503050406030204" pitchFamily="18" charset="0"/>
                <a:ea typeface="+mn-ea"/>
                <a:cs typeface="+mn-cs"/>
              </a:rPr>
              <a:t>в </a:t>
            </a:r>
            <a:r>
              <a:rPr lang="ru-RU" sz="2000" b="1" cap="all" dirty="0">
                <a:solidFill>
                  <a:srgbClr val="C00000"/>
                </a:solidFill>
                <a:latin typeface="Cambria" panose="02040503050406030204" pitchFamily="18" charset="0"/>
                <a:ea typeface="+mn-ea"/>
                <a:cs typeface="+mn-cs"/>
              </a:rPr>
              <a:t>случае выхода из строя станции записи ответов</a:t>
            </a:r>
          </a:p>
        </p:txBody>
      </p:sp>
      <p:sp>
        <p:nvSpPr>
          <p:cNvPr id="6" name="Скругленный прямоугольник 5"/>
          <p:cNvSpPr/>
          <p:nvPr/>
        </p:nvSpPr>
        <p:spPr>
          <a:xfrm>
            <a:off x="399947" y="2636912"/>
            <a:ext cx="3060420"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600" b="1" dirty="0" smtClean="0">
                <a:latin typeface="Cambria" panose="02040503050406030204" pitchFamily="18" charset="0"/>
                <a:ea typeface="Cambria" panose="02040503050406030204" pitchFamily="18" charset="0"/>
              </a:rPr>
              <a:t>Неисправность </a:t>
            </a:r>
          </a:p>
          <a:p>
            <a:pPr algn="ctr"/>
            <a:r>
              <a:rPr lang="ru-RU" sz="1600" b="1" dirty="0" smtClean="0">
                <a:solidFill>
                  <a:srgbClr val="C00000"/>
                </a:solidFill>
                <a:latin typeface="Cambria" panose="02040503050406030204" pitchFamily="18" charset="0"/>
                <a:ea typeface="Cambria" panose="02040503050406030204" pitchFamily="18" charset="0"/>
              </a:rPr>
              <a:t>ПОСЛЕ</a:t>
            </a:r>
            <a:r>
              <a:rPr lang="ru-RU" sz="1600" b="1" dirty="0" smtClean="0">
                <a:latin typeface="Cambria" panose="02040503050406030204" pitchFamily="18" charset="0"/>
                <a:ea typeface="Cambria" panose="02040503050406030204" pitchFamily="18" charset="0"/>
              </a:rPr>
              <a:t> начала работы с  КИМ</a:t>
            </a:r>
            <a:endParaRPr lang="ru-RU" sz="1600" b="1" dirty="0">
              <a:latin typeface="Cambria" panose="02040503050406030204" pitchFamily="18" charset="0"/>
              <a:ea typeface="Cambria" panose="02040503050406030204" pitchFamily="18" charset="0"/>
            </a:endParaRPr>
          </a:p>
        </p:txBody>
      </p:sp>
      <p:sp>
        <p:nvSpPr>
          <p:cNvPr id="7" name="Стрелка вправо 6"/>
          <p:cNvSpPr/>
          <p:nvPr/>
        </p:nvSpPr>
        <p:spPr>
          <a:xfrm>
            <a:off x="3923928" y="2269434"/>
            <a:ext cx="1656184" cy="943542"/>
          </a:xfrm>
          <a:prstGeom prst="rightArrow">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b="1" i="1" dirty="0" smtClean="0">
                <a:solidFill>
                  <a:srgbClr val="C00000"/>
                </a:solidFill>
              </a:rPr>
              <a:t>Выбор участника</a:t>
            </a:r>
            <a:endParaRPr lang="ru-RU" b="1" i="1" dirty="0">
              <a:solidFill>
                <a:srgbClr val="C00000"/>
              </a:solidFill>
            </a:endParaRPr>
          </a:p>
        </p:txBody>
      </p:sp>
      <p:sp>
        <p:nvSpPr>
          <p:cNvPr id="8" name="Скругленный прямоугольник 7"/>
          <p:cNvSpPr/>
          <p:nvPr/>
        </p:nvSpPr>
        <p:spPr>
          <a:xfrm>
            <a:off x="5774032" y="2060848"/>
            <a:ext cx="3097039"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400" b="1" dirty="0" smtClean="0">
                <a:latin typeface="Cambria" panose="02040503050406030204" pitchFamily="18" charset="0"/>
                <a:ea typeface="Cambria" panose="02040503050406030204" pitchFamily="18" charset="0"/>
              </a:rPr>
              <a:t>В тот же день</a:t>
            </a:r>
            <a:endParaRPr lang="ru-RU" sz="1400" b="1" dirty="0">
              <a:latin typeface="Cambria" panose="02040503050406030204" pitchFamily="18" charset="0"/>
              <a:ea typeface="Cambria" panose="02040503050406030204" pitchFamily="18" charset="0"/>
            </a:endParaRPr>
          </a:p>
        </p:txBody>
      </p:sp>
      <p:sp>
        <p:nvSpPr>
          <p:cNvPr id="10" name="Скругленный прямоугольник 9"/>
          <p:cNvSpPr/>
          <p:nvPr/>
        </p:nvSpPr>
        <p:spPr>
          <a:xfrm>
            <a:off x="5774032" y="3515338"/>
            <a:ext cx="3097039"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400" b="1" dirty="0" smtClean="0">
                <a:latin typeface="Cambria" panose="02040503050406030204" pitchFamily="18" charset="0"/>
                <a:ea typeface="Cambria" panose="02040503050406030204" pitchFamily="18" charset="0"/>
              </a:rPr>
              <a:t>В резервные сроки</a:t>
            </a:r>
            <a:endParaRPr lang="ru-RU" sz="1400" b="1" dirty="0">
              <a:latin typeface="Cambria" panose="02040503050406030204" pitchFamily="18" charset="0"/>
              <a:ea typeface="Cambria" panose="02040503050406030204" pitchFamily="18" charset="0"/>
            </a:endParaRPr>
          </a:p>
        </p:txBody>
      </p:sp>
      <p:sp>
        <p:nvSpPr>
          <p:cNvPr id="12" name="Стрелка вправо 11"/>
          <p:cNvSpPr/>
          <p:nvPr/>
        </p:nvSpPr>
        <p:spPr>
          <a:xfrm>
            <a:off x="3923928" y="3468889"/>
            <a:ext cx="1656184" cy="934049"/>
          </a:xfrm>
          <a:prstGeom prst="rightArrow">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b="1" i="1" dirty="0" smtClean="0">
                <a:solidFill>
                  <a:srgbClr val="C00000"/>
                </a:solidFill>
              </a:rPr>
              <a:t>Выбор участника</a:t>
            </a:r>
            <a:endParaRPr lang="ru-RU" b="1" i="1" dirty="0">
              <a:solidFill>
                <a:srgbClr val="C00000"/>
              </a:solidFill>
            </a:endParaRPr>
          </a:p>
        </p:txBody>
      </p:sp>
      <p:pic>
        <p:nvPicPr>
          <p:cNvPr id="2" name="Рисунок 1"/>
          <p:cNvPicPr>
            <a:picLocks noChangeAspect="1"/>
          </p:cNvPicPr>
          <p:nvPr/>
        </p:nvPicPr>
        <p:blipFill>
          <a:blip r:embed="rId2"/>
          <a:stretch>
            <a:fillRect/>
          </a:stretch>
        </p:blipFill>
        <p:spPr>
          <a:xfrm>
            <a:off x="251520" y="4402938"/>
            <a:ext cx="1268078" cy="877900"/>
          </a:xfrm>
          <a:prstGeom prst="rect">
            <a:avLst/>
          </a:prstGeom>
        </p:spPr>
      </p:pic>
      <p:pic>
        <p:nvPicPr>
          <p:cNvPr id="9" name="Рисунок 8"/>
          <p:cNvPicPr>
            <a:picLocks noChangeAspect="1"/>
          </p:cNvPicPr>
          <p:nvPr/>
        </p:nvPicPr>
        <p:blipFill>
          <a:blip r:embed="rId3"/>
          <a:stretch>
            <a:fillRect/>
          </a:stretch>
        </p:blipFill>
        <p:spPr>
          <a:xfrm>
            <a:off x="1296118" y="4409034"/>
            <a:ext cx="1268078" cy="871804"/>
          </a:xfrm>
          <a:prstGeom prst="rect">
            <a:avLst/>
          </a:prstGeom>
        </p:spPr>
      </p:pic>
    </p:spTree>
    <p:extLst>
      <p:ext uri="{BB962C8B-B14F-4D97-AF65-F5344CB8AC3E}">
        <p14:creationId xmlns:p14="http://schemas.microsoft.com/office/powerpoint/2010/main" val="3743080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61</a:t>
            </a:fld>
            <a:endParaRPr lang="ru-RU"/>
          </a:p>
        </p:txBody>
      </p:sp>
      <p:sp>
        <p:nvSpPr>
          <p:cNvPr id="5" name="Заголовок 1"/>
          <p:cNvSpPr>
            <a:spLocks noGrp="1"/>
          </p:cNvSpPr>
          <p:nvPr>
            <p:ph type="title"/>
          </p:nvPr>
        </p:nvSpPr>
        <p:spPr>
          <a:xfrm>
            <a:off x="432400" y="798513"/>
            <a:ext cx="8229600" cy="1143000"/>
          </a:xfrm>
        </p:spPr>
        <p:txBody>
          <a:bodyPr/>
          <a:lstStyle/>
          <a:p>
            <a:r>
              <a:rPr lang="ru-RU" sz="2000" b="1" cap="all" dirty="0">
                <a:solidFill>
                  <a:srgbClr val="C00000"/>
                </a:solidFill>
                <a:latin typeface="Cambria" panose="02040503050406030204" pitchFamily="18" charset="0"/>
                <a:ea typeface="+mn-ea"/>
                <a:cs typeface="+mn-cs"/>
              </a:rPr>
              <a:t>Выполнение ЭР участником экзамена </a:t>
            </a:r>
            <a:r>
              <a:rPr lang="ru-RU" sz="2000" b="1" cap="all" dirty="0" smtClean="0">
                <a:solidFill>
                  <a:srgbClr val="C00000"/>
                </a:solidFill>
                <a:latin typeface="Cambria" panose="02040503050406030204" pitchFamily="18" charset="0"/>
                <a:ea typeface="+mn-ea"/>
                <a:cs typeface="+mn-cs"/>
              </a:rPr>
              <a:t/>
            </a:r>
            <a:br>
              <a:rPr lang="ru-RU" sz="2000" b="1" cap="all" dirty="0" smtClean="0">
                <a:solidFill>
                  <a:srgbClr val="C00000"/>
                </a:solidFill>
                <a:latin typeface="Cambria" panose="02040503050406030204" pitchFamily="18" charset="0"/>
                <a:ea typeface="+mn-ea"/>
                <a:cs typeface="+mn-cs"/>
              </a:rPr>
            </a:br>
            <a:r>
              <a:rPr lang="ru-RU" sz="2000" b="1" cap="all" dirty="0" smtClean="0">
                <a:solidFill>
                  <a:srgbClr val="C00000"/>
                </a:solidFill>
                <a:latin typeface="Cambria" panose="02040503050406030204" pitchFamily="18" charset="0"/>
                <a:ea typeface="+mn-ea"/>
                <a:cs typeface="+mn-cs"/>
              </a:rPr>
              <a:t>в </a:t>
            </a:r>
            <a:r>
              <a:rPr lang="ru-RU" sz="2000" b="1" cap="all" dirty="0">
                <a:solidFill>
                  <a:srgbClr val="C00000"/>
                </a:solidFill>
                <a:latin typeface="Cambria" panose="02040503050406030204" pitchFamily="18" charset="0"/>
                <a:ea typeface="+mn-ea"/>
                <a:cs typeface="+mn-cs"/>
              </a:rPr>
              <a:t>случае выхода из строя станции записи ответов</a:t>
            </a:r>
          </a:p>
        </p:txBody>
      </p:sp>
      <p:sp>
        <p:nvSpPr>
          <p:cNvPr id="6" name="Скругленный прямоугольник 5"/>
          <p:cNvSpPr/>
          <p:nvPr/>
        </p:nvSpPr>
        <p:spPr>
          <a:xfrm>
            <a:off x="30441" y="1907551"/>
            <a:ext cx="3060420"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600" b="1" dirty="0" smtClean="0">
                <a:latin typeface="Cambria" panose="02040503050406030204" pitchFamily="18" charset="0"/>
                <a:ea typeface="Cambria" panose="02040503050406030204" pitchFamily="18" charset="0"/>
              </a:rPr>
              <a:t>Неисправность </a:t>
            </a:r>
          </a:p>
          <a:p>
            <a:pPr algn="ctr"/>
            <a:r>
              <a:rPr lang="ru-RU" sz="1600" b="1" dirty="0" smtClean="0">
                <a:solidFill>
                  <a:srgbClr val="C00000"/>
                </a:solidFill>
                <a:latin typeface="Cambria" panose="02040503050406030204" pitchFamily="18" charset="0"/>
                <a:ea typeface="Cambria" panose="02040503050406030204" pitchFamily="18" charset="0"/>
              </a:rPr>
              <a:t>ПОСЛЕ</a:t>
            </a:r>
            <a:r>
              <a:rPr lang="ru-RU" sz="1600" b="1" dirty="0" smtClean="0">
                <a:latin typeface="Cambria" panose="02040503050406030204" pitchFamily="18" charset="0"/>
                <a:ea typeface="Cambria" panose="02040503050406030204" pitchFamily="18" charset="0"/>
              </a:rPr>
              <a:t> начала работы с  КИМ</a:t>
            </a:r>
            <a:endParaRPr lang="ru-RU" sz="1600" b="1" dirty="0">
              <a:latin typeface="Cambria" panose="02040503050406030204" pitchFamily="18" charset="0"/>
              <a:ea typeface="Cambria" panose="02040503050406030204" pitchFamily="18" charset="0"/>
            </a:endParaRPr>
          </a:p>
        </p:txBody>
      </p:sp>
      <p:sp>
        <p:nvSpPr>
          <p:cNvPr id="7" name="Стрелка вправо 6"/>
          <p:cNvSpPr/>
          <p:nvPr/>
        </p:nvSpPr>
        <p:spPr>
          <a:xfrm rot="5400000">
            <a:off x="594746" y="3253294"/>
            <a:ext cx="1656184" cy="1046492"/>
          </a:xfrm>
          <a:prstGeom prst="rightArrow">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b="1" i="1" dirty="0" smtClean="0">
                <a:solidFill>
                  <a:srgbClr val="C00000"/>
                </a:solidFill>
              </a:rPr>
              <a:t>Выбор участника</a:t>
            </a:r>
            <a:endParaRPr lang="ru-RU" b="1" i="1" dirty="0">
              <a:solidFill>
                <a:srgbClr val="C00000"/>
              </a:solidFill>
            </a:endParaRPr>
          </a:p>
        </p:txBody>
      </p:sp>
      <p:sp>
        <p:nvSpPr>
          <p:cNvPr id="8" name="Скругленный прямоугольник 7"/>
          <p:cNvSpPr/>
          <p:nvPr/>
        </p:nvSpPr>
        <p:spPr>
          <a:xfrm>
            <a:off x="34586" y="4804037"/>
            <a:ext cx="3097039"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400" b="1" dirty="0" smtClean="0">
                <a:latin typeface="Cambria" panose="02040503050406030204" pitchFamily="18" charset="0"/>
                <a:ea typeface="Cambria" panose="02040503050406030204" pitchFamily="18" charset="0"/>
              </a:rPr>
              <a:t>В тот же день</a:t>
            </a:r>
            <a:endParaRPr lang="ru-RU" sz="1400" b="1" dirty="0">
              <a:latin typeface="Cambria" panose="02040503050406030204" pitchFamily="18" charset="0"/>
              <a:ea typeface="Cambria" panose="02040503050406030204" pitchFamily="18" charset="0"/>
            </a:endParaRPr>
          </a:p>
        </p:txBody>
      </p:sp>
      <p:pic>
        <p:nvPicPr>
          <p:cNvPr id="9" name="Рисунок 8"/>
          <p:cNvPicPr>
            <a:picLocks noChangeAspect="1"/>
          </p:cNvPicPr>
          <p:nvPr/>
        </p:nvPicPr>
        <p:blipFill>
          <a:blip r:embed="rId2"/>
          <a:stretch>
            <a:fillRect/>
          </a:stretch>
        </p:blipFill>
        <p:spPr>
          <a:xfrm>
            <a:off x="6461215" y="2948448"/>
            <a:ext cx="2179546" cy="1458797"/>
          </a:xfrm>
          <a:prstGeom prst="rect">
            <a:avLst/>
          </a:prstGeom>
        </p:spPr>
      </p:pic>
      <p:sp>
        <p:nvSpPr>
          <p:cNvPr id="2" name="Прямоугольник 1"/>
          <p:cNvSpPr/>
          <p:nvPr/>
        </p:nvSpPr>
        <p:spPr>
          <a:xfrm>
            <a:off x="4265966" y="1768168"/>
            <a:ext cx="2016224" cy="1200329"/>
          </a:xfrm>
          <a:prstGeom prst="rect">
            <a:avLst/>
          </a:prstGeom>
        </p:spPr>
        <p:txBody>
          <a:bodyPr wrap="square">
            <a:spAutoFit/>
          </a:bodyPr>
          <a:lstStyle/>
          <a:p>
            <a:r>
              <a:rPr lang="ru-RU" b="1" dirty="0" smtClean="0">
                <a:solidFill>
                  <a:srgbClr val="005E9E"/>
                </a:solidFill>
                <a:latin typeface="Cambria" panose="02040503050406030204" pitchFamily="18" charset="0"/>
              </a:rPr>
              <a:t>Участник остается </a:t>
            </a:r>
            <a:r>
              <a:rPr lang="ru-RU" b="1" dirty="0">
                <a:solidFill>
                  <a:srgbClr val="005E9E"/>
                </a:solidFill>
                <a:latin typeface="Cambria" panose="02040503050406030204" pitchFamily="18" charset="0"/>
              </a:rPr>
              <a:t>в аудитории проведения</a:t>
            </a:r>
            <a:endParaRPr lang="ru-RU" dirty="0"/>
          </a:p>
        </p:txBody>
      </p:sp>
      <p:sp>
        <p:nvSpPr>
          <p:cNvPr id="11" name="Прямоугольник 10"/>
          <p:cNvSpPr/>
          <p:nvPr/>
        </p:nvSpPr>
        <p:spPr>
          <a:xfrm>
            <a:off x="4277570" y="4586535"/>
            <a:ext cx="2016224" cy="1754326"/>
          </a:xfrm>
          <a:prstGeom prst="rect">
            <a:avLst/>
          </a:prstGeom>
        </p:spPr>
        <p:txBody>
          <a:bodyPr wrap="square">
            <a:spAutoFit/>
          </a:bodyPr>
          <a:lstStyle/>
          <a:p>
            <a:r>
              <a:rPr lang="ru-RU" b="1" dirty="0" smtClean="0">
                <a:solidFill>
                  <a:srgbClr val="005E9E"/>
                </a:solidFill>
                <a:latin typeface="Cambria" panose="02040503050406030204" pitchFamily="18" charset="0"/>
              </a:rPr>
              <a:t>В случае длительного ожидания участник приглашается в Штаб</a:t>
            </a:r>
            <a:endParaRPr lang="ru-RU" dirty="0"/>
          </a:p>
        </p:txBody>
      </p:sp>
      <p:sp>
        <p:nvSpPr>
          <p:cNvPr id="3" name="Выгнутая вверх стрелка 2"/>
          <p:cNvSpPr/>
          <p:nvPr/>
        </p:nvSpPr>
        <p:spPr>
          <a:xfrm>
            <a:off x="5940152" y="2348880"/>
            <a:ext cx="1152128" cy="4980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Выгнутая вниз стрелка 12"/>
          <p:cNvSpPr/>
          <p:nvPr/>
        </p:nvSpPr>
        <p:spPr>
          <a:xfrm>
            <a:off x="5940152" y="4641012"/>
            <a:ext cx="1224136" cy="51125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2339752" y="3064248"/>
            <a:ext cx="4572000" cy="923330"/>
          </a:xfrm>
          <a:prstGeom prst="rect">
            <a:avLst/>
          </a:prstGeom>
        </p:spPr>
        <p:txBody>
          <a:bodyPr>
            <a:spAutoFit/>
          </a:bodyPr>
          <a:lstStyle/>
          <a:p>
            <a:r>
              <a:rPr lang="ru-RU" dirty="0">
                <a:solidFill>
                  <a:srgbClr val="005E9E"/>
                </a:solidFill>
                <a:latin typeface="Cambria" panose="02040503050406030204" pitchFamily="18" charset="0"/>
              </a:rPr>
              <a:t>Направлять участников экзамена в другую аудиторию </a:t>
            </a:r>
            <a:r>
              <a:rPr lang="ru-RU" dirty="0">
                <a:solidFill>
                  <a:srgbClr val="C00000"/>
                </a:solidFill>
                <a:latin typeface="Cambria" panose="02040503050406030204" pitchFamily="18" charset="0"/>
              </a:rPr>
              <a:t>категорически запрещено</a:t>
            </a:r>
            <a:r>
              <a:rPr lang="ru-RU" dirty="0">
                <a:solidFill>
                  <a:srgbClr val="005E9E"/>
                </a:solidFill>
                <a:latin typeface="Cambria" panose="02040503050406030204" pitchFamily="18" charset="0"/>
              </a:rPr>
              <a:t>. </a:t>
            </a:r>
          </a:p>
        </p:txBody>
      </p:sp>
      <p:pic>
        <p:nvPicPr>
          <p:cNvPr id="10" name="Рисунок 9"/>
          <p:cNvPicPr>
            <a:picLocks noChangeAspect="1"/>
          </p:cNvPicPr>
          <p:nvPr/>
        </p:nvPicPr>
        <p:blipFill>
          <a:blip r:embed="rId3"/>
          <a:stretch>
            <a:fillRect/>
          </a:stretch>
        </p:blipFill>
        <p:spPr>
          <a:xfrm>
            <a:off x="8204530" y="1624356"/>
            <a:ext cx="853514" cy="1219306"/>
          </a:xfrm>
          <a:prstGeom prst="rect">
            <a:avLst/>
          </a:prstGeom>
        </p:spPr>
      </p:pic>
      <p:grpSp>
        <p:nvGrpSpPr>
          <p:cNvPr id="15" name="Группа 14"/>
          <p:cNvGrpSpPr/>
          <p:nvPr/>
        </p:nvGrpSpPr>
        <p:grpSpPr>
          <a:xfrm rot="10800000">
            <a:off x="8207202" y="4538817"/>
            <a:ext cx="850842" cy="1215489"/>
            <a:chOff x="245759" y="1018727"/>
            <a:chExt cx="850842" cy="1215489"/>
          </a:xfrm>
        </p:grpSpPr>
        <p:sp>
          <p:nvSpPr>
            <p:cNvPr id="16" name="Нашивка 15"/>
            <p:cNvSpPr/>
            <p:nvPr/>
          </p:nvSpPr>
          <p:spPr>
            <a:xfrm rot="5400000">
              <a:off x="63435" y="1201051"/>
              <a:ext cx="1215489" cy="850842"/>
            </a:xfrm>
            <a:prstGeom prst="chevron">
              <a:avLst/>
            </a:prstGeom>
            <a:solidFill>
              <a:srgbClr val="0070C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Нашивка 4"/>
            <p:cNvSpPr/>
            <p:nvPr/>
          </p:nvSpPr>
          <p:spPr>
            <a:xfrm rot="10800000">
              <a:off x="245759" y="1444148"/>
              <a:ext cx="850842" cy="364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2</a:t>
              </a:r>
              <a:endParaRPr lang="ru-RU" sz="2300" kern="1200" dirty="0"/>
            </a:p>
          </p:txBody>
        </p:sp>
      </p:grpSp>
    </p:spTree>
    <p:extLst>
      <p:ext uri="{BB962C8B-B14F-4D97-AF65-F5344CB8AC3E}">
        <p14:creationId xmlns:p14="http://schemas.microsoft.com/office/powerpoint/2010/main" val="2973806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5" y="980728"/>
            <a:ext cx="8928992" cy="4525963"/>
          </a:xfrm>
        </p:spPr>
        <p:txBody>
          <a:bodyPr/>
          <a:lstStyle/>
          <a:p>
            <a:pPr marL="0" indent="0">
              <a:buNone/>
            </a:pPr>
            <a:r>
              <a:rPr lang="ru-RU" sz="1800" b="1" dirty="0">
                <a:solidFill>
                  <a:srgbClr val="005E9E"/>
                </a:solidFill>
                <a:latin typeface="Cambria" panose="02040503050406030204" pitchFamily="18" charset="0"/>
                <a:cs typeface="Arial" charset="0"/>
              </a:rPr>
              <a:t>В случае длительного ожидания восстановления // замены </a:t>
            </a:r>
            <a:r>
              <a:rPr lang="ru-RU" sz="1800" b="1" dirty="0" smtClean="0">
                <a:solidFill>
                  <a:srgbClr val="005E9E"/>
                </a:solidFill>
                <a:latin typeface="Cambria" panose="02040503050406030204" pitchFamily="18" charset="0"/>
                <a:cs typeface="Arial" charset="0"/>
              </a:rPr>
              <a:t>станции </a:t>
            </a:r>
            <a:r>
              <a:rPr lang="ru-RU" sz="1800" b="1" dirty="0" smtClean="0">
                <a:solidFill>
                  <a:srgbClr val="FF0000"/>
                </a:solidFill>
                <a:latin typeface="Cambria" panose="02040503050406030204" pitchFamily="18" charset="0"/>
                <a:cs typeface="Arial" charset="0"/>
              </a:rPr>
              <a:t>после начала работы с КИМ</a:t>
            </a:r>
            <a:endParaRPr lang="ru-RU" sz="1800" b="1" dirty="0">
              <a:solidFill>
                <a:srgbClr val="FF0000"/>
              </a:solidFill>
              <a:latin typeface="Cambria" panose="02040503050406030204" pitchFamily="18" charset="0"/>
              <a:cs typeface="Arial" charset="0"/>
            </a:endParaRPr>
          </a:p>
          <a:p>
            <a:r>
              <a:rPr lang="ru-RU" sz="1800" b="1" dirty="0" smtClean="0">
                <a:solidFill>
                  <a:srgbClr val="005E9E"/>
                </a:solidFill>
                <a:latin typeface="Cambria" panose="02040503050406030204" pitchFamily="18" charset="0"/>
                <a:cs typeface="Arial" charset="0"/>
              </a:rPr>
              <a:t>Участника провожают </a:t>
            </a:r>
            <a:r>
              <a:rPr lang="ru-RU" sz="1800" b="1" dirty="0">
                <a:solidFill>
                  <a:srgbClr val="005E9E"/>
                </a:solidFill>
                <a:latin typeface="Cambria" panose="02040503050406030204" pitchFamily="18" charset="0"/>
                <a:cs typeface="Arial" charset="0"/>
              </a:rPr>
              <a:t>в штаб (</a:t>
            </a:r>
            <a:r>
              <a:rPr lang="ru-RU" sz="1800" b="1" dirty="0" smtClean="0">
                <a:solidFill>
                  <a:srgbClr val="005E9E"/>
                </a:solidFill>
                <a:latin typeface="Cambria" panose="02040503050406030204" pitchFamily="18" charset="0"/>
                <a:cs typeface="Arial" charset="0"/>
              </a:rPr>
              <a:t>организатор вне </a:t>
            </a:r>
            <a:r>
              <a:rPr lang="ru-RU" sz="1800" b="1" dirty="0">
                <a:solidFill>
                  <a:srgbClr val="005E9E"/>
                </a:solidFill>
                <a:latin typeface="Cambria" panose="02040503050406030204" pitchFamily="18" charset="0"/>
                <a:cs typeface="Arial" charset="0"/>
              </a:rPr>
              <a:t>аудитории)</a:t>
            </a:r>
          </a:p>
          <a:p>
            <a:r>
              <a:rPr lang="ru-RU" sz="1800" b="1" dirty="0" smtClean="0">
                <a:solidFill>
                  <a:srgbClr val="005E9E"/>
                </a:solidFill>
                <a:latin typeface="Cambria" panose="02040503050406030204" pitchFamily="18" charset="0"/>
                <a:cs typeface="Arial" charset="0"/>
              </a:rPr>
              <a:t>Технический специалист восстанавливает//заменяет станцию</a:t>
            </a:r>
          </a:p>
          <a:p>
            <a:r>
              <a:rPr lang="ru-RU" sz="1800" b="1" dirty="0" smtClean="0">
                <a:solidFill>
                  <a:srgbClr val="005E9E"/>
                </a:solidFill>
                <a:latin typeface="Cambria" panose="02040503050406030204" pitchFamily="18" charset="0"/>
                <a:cs typeface="Arial" charset="0"/>
              </a:rPr>
              <a:t>Организатор </a:t>
            </a:r>
            <a:r>
              <a:rPr lang="ru-RU" sz="1800" b="1" dirty="0">
                <a:solidFill>
                  <a:srgbClr val="005E9E"/>
                </a:solidFill>
                <a:latin typeface="Cambria" panose="02040503050406030204" pitchFamily="18" charset="0"/>
                <a:cs typeface="Arial" charset="0"/>
              </a:rPr>
              <a:t>в  аудитории проведения сообщает организатору вне аудитории  (по перемещению), прикрепленному к данной аудитории </a:t>
            </a:r>
            <a:r>
              <a:rPr lang="ru-RU" sz="1800" b="1" dirty="0" smtClean="0">
                <a:solidFill>
                  <a:srgbClr val="005E9E"/>
                </a:solidFill>
                <a:latin typeface="Cambria" panose="02040503050406030204" pitchFamily="18" charset="0"/>
                <a:cs typeface="Arial" charset="0"/>
              </a:rPr>
              <a:t>проведения, о вынужденном перерыве</a:t>
            </a:r>
            <a:endParaRPr lang="ru-RU" sz="1800" b="1" dirty="0">
              <a:solidFill>
                <a:srgbClr val="005E9E"/>
              </a:solidFill>
              <a:latin typeface="Cambria" panose="02040503050406030204" pitchFamily="18" charset="0"/>
              <a:cs typeface="Arial" charset="0"/>
            </a:endParaRPr>
          </a:p>
          <a:p>
            <a:pPr marL="0" indent="0">
              <a:buNone/>
            </a:pPr>
            <a:endParaRPr lang="ru-RU" sz="1800" b="1" dirty="0">
              <a:solidFill>
                <a:srgbClr val="005E9E"/>
              </a:solidFill>
              <a:latin typeface="Cambria" panose="02040503050406030204" pitchFamily="18" charset="0"/>
              <a:cs typeface="Arial" charset="0"/>
            </a:endParaRPr>
          </a:p>
          <a:p>
            <a:pPr marL="0" indent="0">
              <a:buNone/>
            </a:pPr>
            <a:r>
              <a:rPr lang="ru-RU" sz="1800" b="1" dirty="0">
                <a:solidFill>
                  <a:srgbClr val="005E9E"/>
                </a:solidFill>
                <a:latin typeface="Cambria" panose="02040503050406030204" pitchFamily="18" charset="0"/>
                <a:cs typeface="Arial" charset="0"/>
              </a:rPr>
              <a:t>После восстановления работоспособности станции</a:t>
            </a:r>
          </a:p>
          <a:p>
            <a:r>
              <a:rPr lang="ru-RU" sz="1800" b="1" dirty="0" smtClean="0">
                <a:solidFill>
                  <a:srgbClr val="005E9E"/>
                </a:solidFill>
                <a:latin typeface="Cambria" panose="02040503050406030204" pitchFamily="18" charset="0"/>
                <a:cs typeface="Arial" charset="0"/>
              </a:rPr>
              <a:t>Организатор в  </a:t>
            </a:r>
            <a:r>
              <a:rPr lang="ru-RU" sz="1800" b="1" dirty="0">
                <a:solidFill>
                  <a:srgbClr val="005E9E"/>
                </a:solidFill>
                <a:latin typeface="Cambria" panose="02040503050406030204" pitchFamily="18" charset="0"/>
                <a:cs typeface="Arial" charset="0"/>
              </a:rPr>
              <a:t>аудитории </a:t>
            </a:r>
            <a:r>
              <a:rPr lang="ru-RU" sz="1800" b="1" dirty="0" smtClean="0">
                <a:solidFill>
                  <a:srgbClr val="005E9E"/>
                </a:solidFill>
                <a:latin typeface="Cambria" panose="02040503050406030204" pitchFamily="18" charset="0"/>
                <a:cs typeface="Arial" charset="0"/>
              </a:rPr>
              <a:t>проведения сообщает организатору вне аудитории  (по перемещению), прикрепленному к данной аудитории проведения,  о готовности к встрече </a:t>
            </a:r>
            <a:r>
              <a:rPr lang="ru-RU" sz="1800" b="1" dirty="0">
                <a:solidFill>
                  <a:srgbClr val="005E9E"/>
                </a:solidFill>
                <a:latin typeface="Cambria" panose="02040503050406030204" pitchFamily="18" charset="0"/>
                <a:cs typeface="Arial" charset="0"/>
              </a:rPr>
              <a:t>следующей </a:t>
            </a:r>
            <a:r>
              <a:rPr lang="ru-RU" sz="1800" b="1" dirty="0" smtClean="0">
                <a:solidFill>
                  <a:srgbClr val="005E9E"/>
                </a:solidFill>
                <a:latin typeface="Cambria" panose="02040503050406030204" pitchFamily="18" charset="0"/>
                <a:cs typeface="Arial" charset="0"/>
              </a:rPr>
              <a:t>группы, напоминая </a:t>
            </a:r>
            <a:r>
              <a:rPr lang="ru-RU" sz="1800" b="1" dirty="0">
                <a:solidFill>
                  <a:srgbClr val="005E9E"/>
                </a:solidFill>
                <a:latin typeface="Cambria" panose="02040503050406030204" pitchFamily="18" charset="0"/>
                <a:cs typeface="Arial" charset="0"/>
              </a:rPr>
              <a:t>про участника в </a:t>
            </a:r>
            <a:r>
              <a:rPr lang="ru-RU" sz="1800" b="1" dirty="0" smtClean="0">
                <a:solidFill>
                  <a:srgbClr val="005E9E"/>
                </a:solidFill>
                <a:latin typeface="Cambria" panose="02040503050406030204" pitchFamily="18" charset="0"/>
                <a:cs typeface="Arial" charset="0"/>
              </a:rPr>
              <a:t>Штабе</a:t>
            </a:r>
            <a:endParaRPr lang="ru-RU" sz="1800" b="1" dirty="0">
              <a:solidFill>
                <a:srgbClr val="005E9E"/>
              </a:solidFill>
              <a:latin typeface="Cambria" panose="02040503050406030204" pitchFamily="18" charset="0"/>
              <a:cs typeface="Arial" charset="0"/>
            </a:endParaRPr>
          </a:p>
          <a:p>
            <a:r>
              <a:rPr lang="ru-RU" sz="1800" b="1" dirty="0" smtClean="0">
                <a:solidFill>
                  <a:srgbClr val="005E9E"/>
                </a:solidFill>
                <a:latin typeface="Cambria" panose="02040503050406030204" pitchFamily="18" charset="0"/>
                <a:cs typeface="Arial" charset="0"/>
              </a:rPr>
              <a:t>Организатор </a:t>
            </a:r>
            <a:r>
              <a:rPr lang="ru-RU" sz="1800" b="1" dirty="0">
                <a:solidFill>
                  <a:srgbClr val="005E9E"/>
                </a:solidFill>
                <a:latin typeface="Cambria" panose="02040503050406030204" pitchFamily="18" charset="0"/>
                <a:cs typeface="Arial" charset="0"/>
              </a:rPr>
              <a:t>вне аудитории  (по перемещению) </a:t>
            </a:r>
            <a:r>
              <a:rPr lang="ru-RU" sz="1800" b="1" dirty="0" smtClean="0">
                <a:solidFill>
                  <a:srgbClr val="005E9E"/>
                </a:solidFill>
                <a:latin typeface="Cambria" panose="02040503050406030204" pitchFamily="18" charset="0"/>
                <a:cs typeface="Arial" charset="0"/>
              </a:rPr>
              <a:t>собирает </a:t>
            </a:r>
            <a:r>
              <a:rPr lang="ru-RU" sz="1800" b="1" dirty="0">
                <a:solidFill>
                  <a:srgbClr val="005E9E"/>
                </a:solidFill>
                <a:latin typeface="Cambria" panose="02040503050406030204" pitchFamily="18" charset="0"/>
                <a:cs typeface="Arial" charset="0"/>
              </a:rPr>
              <a:t>следующую группу </a:t>
            </a:r>
            <a:r>
              <a:rPr lang="ru-RU" sz="1800" b="1" dirty="0" smtClean="0">
                <a:solidFill>
                  <a:srgbClr val="005E9E"/>
                </a:solidFill>
                <a:latin typeface="Cambria" panose="02040503050406030204" pitchFamily="18" charset="0"/>
                <a:cs typeface="Arial" charset="0"/>
              </a:rPr>
              <a:t>участников,  </a:t>
            </a:r>
            <a:r>
              <a:rPr lang="ru-RU" sz="1800" b="1" dirty="0">
                <a:solidFill>
                  <a:srgbClr val="005E9E"/>
                </a:solidFill>
                <a:latin typeface="Cambria" panose="02040503050406030204" pitchFamily="18" charset="0"/>
                <a:cs typeface="Arial" charset="0"/>
              </a:rPr>
              <a:t>начиная </a:t>
            </a:r>
            <a:r>
              <a:rPr lang="ru-RU" sz="1800" b="1" dirty="0" smtClean="0">
                <a:solidFill>
                  <a:srgbClr val="005E9E"/>
                </a:solidFill>
                <a:latin typeface="Cambria" panose="02040503050406030204" pitchFamily="18" charset="0"/>
                <a:cs typeface="Arial" charset="0"/>
              </a:rPr>
              <a:t>с участника, находящегося в Штабе</a:t>
            </a:r>
            <a:endParaRPr lang="ru-RU" sz="1800" b="1" dirty="0">
              <a:solidFill>
                <a:srgbClr val="005E9E"/>
              </a:solidFill>
              <a:latin typeface="Cambria" panose="02040503050406030204" pitchFamily="18" charset="0"/>
              <a:cs typeface="Arial" charset="0"/>
            </a:endParaRPr>
          </a:p>
        </p:txBody>
      </p:sp>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62</a:t>
            </a:fld>
            <a:endParaRPr lang="ru-RU"/>
          </a:p>
        </p:txBody>
      </p:sp>
      <p:sp>
        <p:nvSpPr>
          <p:cNvPr id="5" name="Прямоугольник 4"/>
          <p:cNvSpPr/>
          <p:nvPr/>
        </p:nvSpPr>
        <p:spPr>
          <a:xfrm>
            <a:off x="971600" y="5710325"/>
            <a:ext cx="7416824" cy="646331"/>
          </a:xfrm>
          <a:prstGeom prst="rect">
            <a:avLst/>
          </a:prstGeom>
        </p:spPr>
        <p:txBody>
          <a:bodyPr wrap="square">
            <a:spAutoFit/>
          </a:bodyPr>
          <a:lstStyle/>
          <a:p>
            <a:pPr algn="ctr"/>
            <a:r>
              <a:rPr lang="ru-RU" dirty="0">
                <a:solidFill>
                  <a:srgbClr val="005E9E"/>
                </a:solidFill>
                <a:latin typeface="Cambria" panose="02040503050406030204" pitchFamily="18" charset="0"/>
              </a:rPr>
              <a:t>Направлять участников экзамена в другую аудиторию </a:t>
            </a:r>
            <a:r>
              <a:rPr lang="ru-RU" dirty="0">
                <a:solidFill>
                  <a:srgbClr val="C00000"/>
                </a:solidFill>
                <a:latin typeface="Cambria" panose="02040503050406030204" pitchFamily="18" charset="0"/>
              </a:rPr>
              <a:t>категорически запрещено</a:t>
            </a:r>
            <a:r>
              <a:rPr lang="ru-RU" dirty="0">
                <a:solidFill>
                  <a:srgbClr val="005E9E"/>
                </a:solidFill>
                <a:latin typeface="Cambria" panose="02040503050406030204" pitchFamily="18" charset="0"/>
              </a:rPr>
              <a:t>. </a:t>
            </a:r>
          </a:p>
        </p:txBody>
      </p:sp>
    </p:spTree>
    <p:extLst>
      <p:ext uri="{BB962C8B-B14F-4D97-AF65-F5344CB8AC3E}">
        <p14:creationId xmlns:p14="http://schemas.microsoft.com/office/powerpoint/2010/main" val="24847550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348880"/>
            <a:ext cx="8229600" cy="3777283"/>
          </a:xfrm>
        </p:spPr>
        <p:txBody>
          <a:bodyPr/>
          <a:lstStyle/>
          <a:p>
            <a:pPr marL="0" indent="0">
              <a:buNone/>
            </a:pPr>
            <a:r>
              <a:rPr lang="ru-RU" sz="1800" b="1" dirty="0">
                <a:solidFill>
                  <a:srgbClr val="005E9E"/>
                </a:solidFill>
                <a:latin typeface="Cambria" panose="02040503050406030204" pitchFamily="18" charset="0"/>
                <a:cs typeface="Arial" charset="0"/>
              </a:rPr>
              <a:t>По факту повторной сдачи экзамена участником в тот же день технический специалист, руководитель ППЭ и член ГЭК составляют акт в произвольной форме, в котором обязательно указывают: номер аудитории, номер компьютера (ноутбука), на котором произошел технический сбой во время сдачи экзамена участником, номер компьютера (ноутбука), на котором участник сдавал экзамен повторно, краткое описание ситуации, вызвавшей технический сбой. По окончании экзамена необходимо выполнить экспорт записей ответов участников экзамена со всех станций, включая вышедшую из строя. </a:t>
            </a:r>
          </a:p>
          <a:p>
            <a:endParaRPr lang="ru-RU" dirty="0"/>
          </a:p>
        </p:txBody>
      </p:sp>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63</a:t>
            </a:fld>
            <a:endParaRPr lang="ru-RU"/>
          </a:p>
        </p:txBody>
      </p:sp>
    </p:spTree>
    <p:extLst>
      <p:ext uri="{BB962C8B-B14F-4D97-AF65-F5344CB8AC3E}">
        <p14:creationId xmlns:p14="http://schemas.microsoft.com/office/powerpoint/2010/main" val="3920155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B8FB4B-5FD3-40BB-8874-80F076A16E17}" type="slidenum">
              <a:rPr lang="ru-RU" smtClean="0"/>
              <a:pPr>
                <a:defRPr/>
              </a:pPr>
              <a:t>64</a:t>
            </a:fld>
            <a:endParaRPr lang="ru-RU"/>
          </a:p>
        </p:txBody>
      </p:sp>
      <p:sp>
        <p:nvSpPr>
          <p:cNvPr id="5" name="Заголовок 1"/>
          <p:cNvSpPr>
            <a:spLocks noGrp="1"/>
          </p:cNvSpPr>
          <p:nvPr>
            <p:ph type="title"/>
          </p:nvPr>
        </p:nvSpPr>
        <p:spPr>
          <a:xfrm>
            <a:off x="432400" y="798513"/>
            <a:ext cx="8229600" cy="1143000"/>
          </a:xfrm>
        </p:spPr>
        <p:txBody>
          <a:bodyPr/>
          <a:lstStyle/>
          <a:p>
            <a:r>
              <a:rPr lang="ru-RU" sz="2000" b="1" cap="all" dirty="0">
                <a:solidFill>
                  <a:srgbClr val="C00000"/>
                </a:solidFill>
                <a:latin typeface="Cambria" panose="02040503050406030204" pitchFamily="18" charset="0"/>
                <a:ea typeface="+mn-ea"/>
                <a:cs typeface="+mn-cs"/>
              </a:rPr>
              <a:t>Выполнение ЭР участником экзамена </a:t>
            </a:r>
            <a:r>
              <a:rPr lang="ru-RU" sz="2000" b="1" cap="all" dirty="0" smtClean="0">
                <a:solidFill>
                  <a:srgbClr val="C00000"/>
                </a:solidFill>
                <a:latin typeface="Cambria" panose="02040503050406030204" pitchFamily="18" charset="0"/>
                <a:ea typeface="+mn-ea"/>
                <a:cs typeface="+mn-cs"/>
              </a:rPr>
              <a:t/>
            </a:r>
            <a:br>
              <a:rPr lang="ru-RU" sz="2000" b="1" cap="all" dirty="0" smtClean="0">
                <a:solidFill>
                  <a:srgbClr val="C00000"/>
                </a:solidFill>
                <a:latin typeface="Cambria" panose="02040503050406030204" pitchFamily="18" charset="0"/>
                <a:ea typeface="+mn-ea"/>
                <a:cs typeface="+mn-cs"/>
              </a:rPr>
            </a:br>
            <a:r>
              <a:rPr lang="ru-RU" sz="2000" b="1" cap="all" dirty="0" smtClean="0">
                <a:solidFill>
                  <a:srgbClr val="C00000"/>
                </a:solidFill>
                <a:latin typeface="Cambria" panose="02040503050406030204" pitchFamily="18" charset="0"/>
                <a:ea typeface="+mn-ea"/>
                <a:cs typeface="+mn-cs"/>
              </a:rPr>
              <a:t>в </a:t>
            </a:r>
            <a:r>
              <a:rPr lang="ru-RU" sz="2000" b="1" cap="all" dirty="0">
                <a:solidFill>
                  <a:srgbClr val="C00000"/>
                </a:solidFill>
                <a:latin typeface="Cambria" panose="02040503050406030204" pitchFamily="18" charset="0"/>
                <a:ea typeface="+mn-ea"/>
                <a:cs typeface="+mn-cs"/>
              </a:rPr>
              <a:t>случае выхода из строя станции записи ответов</a:t>
            </a:r>
          </a:p>
        </p:txBody>
      </p:sp>
      <p:sp>
        <p:nvSpPr>
          <p:cNvPr id="6" name="Скругленный прямоугольник 5"/>
          <p:cNvSpPr/>
          <p:nvPr/>
        </p:nvSpPr>
        <p:spPr>
          <a:xfrm>
            <a:off x="251520" y="1941513"/>
            <a:ext cx="3060420"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600" b="1" dirty="0" smtClean="0">
                <a:latin typeface="Cambria" panose="02040503050406030204" pitchFamily="18" charset="0"/>
                <a:ea typeface="Cambria" panose="02040503050406030204" pitchFamily="18" charset="0"/>
              </a:rPr>
              <a:t>Неисправность </a:t>
            </a:r>
          </a:p>
          <a:p>
            <a:pPr algn="ctr"/>
            <a:r>
              <a:rPr lang="ru-RU" sz="1600" b="1" dirty="0" smtClean="0">
                <a:solidFill>
                  <a:srgbClr val="C00000"/>
                </a:solidFill>
                <a:latin typeface="Cambria" panose="02040503050406030204" pitchFamily="18" charset="0"/>
                <a:ea typeface="Cambria" panose="02040503050406030204" pitchFamily="18" charset="0"/>
              </a:rPr>
              <a:t>ПОСЛЕ</a:t>
            </a:r>
            <a:r>
              <a:rPr lang="ru-RU" sz="1600" b="1" dirty="0" smtClean="0">
                <a:latin typeface="Cambria" panose="02040503050406030204" pitchFamily="18" charset="0"/>
                <a:ea typeface="Cambria" panose="02040503050406030204" pitchFamily="18" charset="0"/>
              </a:rPr>
              <a:t> начала работы с  КИМ</a:t>
            </a:r>
            <a:endParaRPr lang="ru-RU" sz="1600" b="1" dirty="0">
              <a:latin typeface="Cambria" panose="02040503050406030204" pitchFamily="18" charset="0"/>
              <a:ea typeface="Cambria" panose="02040503050406030204" pitchFamily="18" charset="0"/>
            </a:endParaRPr>
          </a:p>
        </p:txBody>
      </p:sp>
      <p:sp>
        <p:nvSpPr>
          <p:cNvPr id="10" name="Скругленный прямоугольник 9"/>
          <p:cNvSpPr/>
          <p:nvPr/>
        </p:nvSpPr>
        <p:spPr>
          <a:xfrm>
            <a:off x="265691" y="4743739"/>
            <a:ext cx="3097039" cy="887600"/>
          </a:xfrm>
          <a:prstGeom prst="roundRect">
            <a:avLst/>
          </a:prstGeom>
        </p:spPr>
        <p:style>
          <a:lnRef idx="1">
            <a:schemeClr val="accent1"/>
          </a:lnRef>
          <a:fillRef idx="2">
            <a:schemeClr val="accent1"/>
          </a:fillRef>
          <a:effectRef idx="1">
            <a:schemeClr val="accent1"/>
          </a:effectRef>
          <a:fontRef idx="minor">
            <a:schemeClr val="dk1"/>
          </a:fontRef>
        </p:style>
        <p:txBody>
          <a:bodyPr lIns="90291" tIns="45145" rIns="90291" bIns="45145" rtlCol="0" anchor="ctr"/>
          <a:lstStyle/>
          <a:p>
            <a:pPr algn="ctr"/>
            <a:r>
              <a:rPr lang="ru-RU" sz="1400" b="1" dirty="0" smtClean="0">
                <a:latin typeface="Cambria" panose="02040503050406030204" pitchFamily="18" charset="0"/>
                <a:ea typeface="Cambria" panose="02040503050406030204" pitchFamily="18" charset="0"/>
              </a:rPr>
              <a:t>В резервные сроки</a:t>
            </a:r>
            <a:endParaRPr lang="ru-RU" sz="1400" b="1" dirty="0">
              <a:latin typeface="Cambria" panose="02040503050406030204" pitchFamily="18" charset="0"/>
              <a:ea typeface="Cambria" panose="02040503050406030204" pitchFamily="18" charset="0"/>
            </a:endParaRPr>
          </a:p>
        </p:txBody>
      </p:sp>
      <p:sp>
        <p:nvSpPr>
          <p:cNvPr id="12" name="Стрелка вправо 11"/>
          <p:cNvSpPr/>
          <p:nvPr/>
        </p:nvSpPr>
        <p:spPr>
          <a:xfrm rot="5400000">
            <a:off x="791580" y="3282370"/>
            <a:ext cx="1656184" cy="1008112"/>
          </a:xfrm>
          <a:prstGeom prst="rightArrow">
            <a:avLst/>
          </a:prstGeom>
        </p:spPr>
        <p:style>
          <a:lnRef idx="1">
            <a:schemeClr val="dk1"/>
          </a:lnRef>
          <a:fillRef idx="2">
            <a:schemeClr val="dk1"/>
          </a:fillRef>
          <a:effectRef idx="1">
            <a:schemeClr val="dk1"/>
          </a:effectRef>
          <a:fontRef idx="minor">
            <a:schemeClr val="dk1"/>
          </a:fontRef>
        </p:style>
        <p:txBody>
          <a:bodyPr lIns="90291" tIns="45145" rIns="90291" bIns="45145" rtlCol="0" anchor="ctr"/>
          <a:lstStyle/>
          <a:p>
            <a:pPr algn="ctr"/>
            <a:r>
              <a:rPr lang="ru-RU" b="1" i="1" dirty="0" smtClean="0">
                <a:solidFill>
                  <a:srgbClr val="C00000"/>
                </a:solidFill>
              </a:rPr>
              <a:t>Выбор участника</a:t>
            </a:r>
            <a:endParaRPr lang="ru-RU" b="1" i="1" dirty="0">
              <a:solidFill>
                <a:srgbClr val="C00000"/>
              </a:solidFill>
            </a:endParaRPr>
          </a:p>
        </p:txBody>
      </p:sp>
      <p:sp>
        <p:nvSpPr>
          <p:cNvPr id="9" name="Скругленный прямоугольник 8"/>
          <p:cNvSpPr/>
          <p:nvPr/>
        </p:nvSpPr>
        <p:spPr>
          <a:xfrm>
            <a:off x="4427984" y="2614988"/>
            <a:ext cx="2384004" cy="197643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smtClean="0">
                <a:solidFill>
                  <a:srgbClr val="663300"/>
                </a:solidFill>
                <a:latin typeface="Arial" pitchFamily="34" charset="0"/>
                <a:cs typeface="Arial" pitchFamily="34" charset="0"/>
              </a:rPr>
              <a:t>Участник </a:t>
            </a:r>
            <a:r>
              <a:rPr lang="ru-RU" sz="1400" dirty="0">
                <a:solidFill>
                  <a:srgbClr val="663300"/>
                </a:solidFill>
                <a:latin typeface="Arial" pitchFamily="34" charset="0"/>
                <a:cs typeface="Arial" pitchFamily="34" charset="0"/>
              </a:rPr>
              <a:t>экзамена не завершили экзамен по объективным причинам </a:t>
            </a:r>
            <a:endParaRPr lang="ru-RU" sz="1400" dirty="0" smtClean="0">
              <a:solidFill>
                <a:srgbClr val="663300"/>
              </a:solidFill>
              <a:latin typeface="Arial" pitchFamily="34" charset="0"/>
              <a:cs typeface="Arial" pitchFamily="34" charset="0"/>
            </a:endParaRPr>
          </a:p>
          <a:p>
            <a:pPr algn="ctr" eaLnBrk="0" hangingPunct="0">
              <a:defRPr/>
            </a:pPr>
            <a:r>
              <a:rPr lang="ru-RU" sz="1400" dirty="0">
                <a:solidFill>
                  <a:srgbClr val="C00000"/>
                </a:solidFill>
                <a:latin typeface="Arial" pitchFamily="34" charset="0"/>
                <a:cs typeface="Arial" pitchFamily="34" charset="0"/>
              </a:rPr>
              <a:t>форма </a:t>
            </a:r>
            <a:r>
              <a:rPr lang="ru-RU" sz="1400" dirty="0" smtClean="0">
                <a:solidFill>
                  <a:srgbClr val="C00000"/>
                </a:solidFill>
                <a:latin typeface="Arial" pitchFamily="34" charset="0"/>
                <a:cs typeface="Arial" pitchFamily="34" charset="0"/>
              </a:rPr>
              <a:t>ППЭ-22</a:t>
            </a:r>
          </a:p>
          <a:p>
            <a:pPr algn="ctr" eaLnBrk="0" hangingPunct="0">
              <a:defRPr/>
            </a:pPr>
            <a:r>
              <a:rPr lang="ru-RU" sz="1400" dirty="0" smtClean="0">
                <a:solidFill>
                  <a:srgbClr val="663300"/>
                </a:solidFill>
                <a:latin typeface="Arial" pitchFamily="34" charset="0"/>
                <a:cs typeface="Arial" pitchFamily="34" charset="0"/>
              </a:rPr>
              <a:t>Пересдача в резервный день</a:t>
            </a:r>
            <a:endParaRPr lang="ru-RU" sz="1400" dirty="0">
              <a:solidFill>
                <a:srgbClr val="663300"/>
              </a:solidFill>
              <a:latin typeface="Arial" pitchFamily="34" charset="0"/>
              <a:cs typeface="Arial" pitchFamily="34" charset="0"/>
            </a:endParaRPr>
          </a:p>
        </p:txBody>
      </p:sp>
    </p:spTree>
    <p:extLst>
      <p:ext uri="{BB962C8B-B14F-4D97-AF65-F5344CB8AC3E}">
        <p14:creationId xmlns:p14="http://schemas.microsoft.com/office/powerpoint/2010/main" val="1807104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descr="C:\Users\esafronov\Desktop\ser.jpg"/>
          <p:cNvPicPr>
            <a:picLocks noChangeAspect="1" noChangeArrowheads="1"/>
          </p:cNvPicPr>
          <p:nvPr/>
        </p:nvPicPr>
        <p:blipFill>
          <a:blip r:embed="rId2">
            <a:lum bright="-30000"/>
          </a:blip>
          <a:srcRect/>
          <a:stretch>
            <a:fillRect/>
          </a:stretch>
        </p:blipFill>
        <p:spPr bwMode="auto">
          <a:xfrm>
            <a:off x="107950" y="6559550"/>
            <a:ext cx="2671763" cy="182563"/>
          </a:xfrm>
          <a:prstGeom prst="rect">
            <a:avLst/>
          </a:prstGeom>
          <a:noFill/>
          <a:ln w="9525">
            <a:noFill/>
            <a:miter lim="800000"/>
            <a:headEnd/>
            <a:tailEnd/>
          </a:ln>
        </p:spPr>
      </p:pic>
      <p:sp>
        <p:nvSpPr>
          <p:cNvPr id="65539" name="Номер слайда 1"/>
          <p:cNvSpPr txBox="1">
            <a:spLocks noGrp="1"/>
          </p:cNvSpPr>
          <p:nvPr/>
        </p:nvSpPr>
        <p:spPr bwMode="auto">
          <a:xfrm>
            <a:off x="6743700" y="6573838"/>
            <a:ext cx="2351088" cy="144462"/>
          </a:xfrm>
          <a:prstGeom prst="rect">
            <a:avLst/>
          </a:prstGeom>
          <a:noFill/>
          <a:ln w="9525">
            <a:noFill/>
            <a:miter lim="800000"/>
            <a:headEnd/>
            <a:tailEnd/>
          </a:ln>
        </p:spPr>
        <p:txBody>
          <a:bodyPr anchor="ctr"/>
          <a:lstStyle/>
          <a:p>
            <a:pPr algn="r"/>
            <a:fld id="{8A66B320-95D9-4FD1-B335-FF05F6E53ECC}" type="slidenum">
              <a:rPr lang="ru-RU" sz="1400" b="1">
                <a:solidFill>
                  <a:schemeClr val="bg1"/>
                </a:solidFill>
                <a:latin typeface="Calibri" pitchFamily="34" charset="0"/>
              </a:rPr>
              <a:pPr algn="r"/>
              <a:t>65</a:t>
            </a:fld>
            <a:endParaRPr lang="ru-RU" sz="1400" b="1">
              <a:solidFill>
                <a:schemeClr val="bg1"/>
              </a:solidFill>
              <a:latin typeface="Calibri" pitchFamily="34" charset="0"/>
            </a:endParaRPr>
          </a:p>
        </p:txBody>
      </p:sp>
      <p:graphicFrame>
        <p:nvGraphicFramePr>
          <p:cNvPr id="13" name="Схема 12"/>
          <p:cNvGraphicFramePr/>
          <p:nvPr>
            <p:extLst>
              <p:ext uri="{D42A27DB-BD31-4B8C-83A1-F6EECF244321}">
                <p14:modId xmlns:p14="http://schemas.microsoft.com/office/powerpoint/2010/main" val="2111945639"/>
              </p:ext>
            </p:extLst>
          </p:nvPr>
        </p:nvGraphicFramePr>
        <p:xfrm>
          <a:off x="350658" y="1889755"/>
          <a:ext cx="7209481" cy="1540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Прямая со стрелкой 14"/>
          <p:cNvCxnSpPr/>
          <p:nvPr/>
        </p:nvCxnSpPr>
        <p:spPr>
          <a:xfrm flipH="1">
            <a:off x="7315200" y="2348707"/>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8" name="Скругленный прямоугольник 27"/>
          <p:cNvSpPr/>
          <p:nvPr/>
        </p:nvSpPr>
        <p:spPr>
          <a:xfrm>
            <a:off x="7594600" y="2097089"/>
            <a:ext cx="1296988" cy="50323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Организатор</a:t>
            </a:r>
          </a:p>
        </p:txBody>
      </p:sp>
      <p:sp>
        <p:nvSpPr>
          <p:cNvPr id="17" name="Прямоугольник 75"/>
          <p:cNvSpPr>
            <a:spLocks noChangeArrowheads="1"/>
          </p:cNvSpPr>
          <p:nvPr/>
        </p:nvSpPr>
        <p:spPr bwMode="auto">
          <a:xfrm>
            <a:off x="0" y="1088351"/>
            <a:ext cx="8909050" cy="400110"/>
          </a:xfrm>
          <a:prstGeom prst="rect">
            <a:avLst/>
          </a:prstGeom>
          <a:noFill/>
          <a:ln w="9525">
            <a:noFill/>
            <a:miter lim="800000"/>
            <a:headEnd/>
            <a:tailEnd/>
          </a:ln>
        </p:spPr>
        <p:txBody>
          <a:bodyPr anchor="ctr">
            <a:spAutoFit/>
          </a:bodyPr>
          <a:lstStyle/>
          <a:p>
            <a:pPr marL="342900" lvl="2" indent="-342900" algn="ctr" eaLnBrk="0" hangingPunct="0">
              <a:buClr>
                <a:srgbClr val="558ED5"/>
              </a:buClr>
              <a:buSzPct val="120000"/>
              <a:defRPr/>
            </a:pPr>
            <a:r>
              <a:rPr lang="ru-RU" sz="2000" b="1" cap="all" dirty="0">
                <a:solidFill>
                  <a:srgbClr val="C00000"/>
                </a:solidFill>
                <a:latin typeface="Cambria" panose="02040503050406030204" pitchFamily="18" charset="0"/>
                <a:cs typeface="+mn-cs"/>
              </a:rPr>
              <a:t>ЗАВЕРШЕНИЕ ЭКЗАМЕНА В АУДИТОРИИ ПОДГОТОВКИ</a:t>
            </a:r>
          </a:p>
        </p:txBody>
      </p:sp>
      <p:sp>
        <p:nvSpPr>
          <p:cNvPr id="14" name="Прямоугольник 4"/>
          <p:cNvSpPr>
            <a:spLocks noChangeArrowheads="1"/>
          </p:cNvSpPr>
          <p:nvPr/>
        </p:nvSpPr>
        <p:spPr bwMode="auto">
          <a:xfrm>
            <a:off x="209458" y="4246255"/>
            <a:ext cx="8856984" cy="1200329"/>
          </a:xfrm>
          <a:prstGeom prst="rect">
            <a:avLst/>
          </a:prstGeom>
          <a:noFill/>
          <a:ln w="9525">
            <a:noFill/>
            <a:miter lim="800000"/>
            <a:headEnd/>
            <a:tailEnd/>
          </a:ln>
        </p:spPr>
        <p:txBody>
          <a:bodyPr wrap="square">
            <a:spAutoFit/>
          </a:bodyPr>
          <a:lstStyle/>
          <a:p>
            <a:pPr marL="457200" lvl="2" indent="-457200"/>
            <a:r>
              <a:rPr lang="ru-RU" b="1" dirty="0" smtClean="0">
                <a:solidFill>
                  <a:schemeClr val="accent1">
                    <a:lumMod val="75000"/>
                  </a:schemeClr>
                </a:solidFill>
                <a:latin typeface="Cambria" panose="02040503050406030204" pitchFamily="18" charset="0"/>
              </a:rPr>
              <a:t>Если в ППЭ были случаи удаления или </a:t>
            </a:r>
            <a:r>
              <a:rPr lang="ru-RU" b="1" dirty="0" err="1" smtClean="0">
                <a:solidFill>
                  <a:schemeClr val="accent1">
                    <a:lumMod val="75000"/>
                  </a:schemeClr>
                </a:solidFill>
                <a:latin typeface="Cambria" panose="02040503050406030204" pitchFamily="18" charset="0"/>
              </a:rPr>
              <a:t>незавершения</a:t>
            </a:r>
            <a:r>
              <a:rPr lang="ru-RU" b="1" dirty="0" smtClean="0">
                <a:solidFill>
                  <a:schemeClr val="accent1">
                    <a:lumMod val="75000"/>
                  </a:schemeClr>
                </a:solidFill>
                <a:latin typeface="Cambria" panose="02040503050406030204" pitchFamily="18" charset="0"/>
              </a:rPr>
              <a:t> экзамена </a:t>
            </a:r>
            <a:r>
              <a:rPr lang="ru-RU" b="1" dirty="0" smtClean="0">
                <a:solidFill>
                  <a:srgbClr val="FF0000"/>
                </a:solidFill>
                <a:latin typeface="Cambria" panose="02040503050406030204" pitchFamily="18" charset="0"/>
              </a:rPr>
              <a:t>в аудитории подготовки</a:t>
            </a:r>
            <a:r>
              <a:rPr lang="ru-RU" b="1" dirty="0" smtClean="0">
                <a:solidFill>
                  <a:schemeClr val="accent1">
                    <a:lumMod val="75000"/>
                  </a:schemeClr>
                </a:solidFill>
                <a:latin typeface="Cambria" panose="02040503050406030204" pitchFamily="18" charset="0"/>
              </a:rPr>
              <a:t>,</a:t>
            </a:r>
            <a:r>
              <a:rPr lang="ru-RU" b="1" dirty="0" smtClean="0">
                <a:solidFill>
                  <a:srgbClr val="FF0000"/>
                </a:solidFill>
                <a:latin typeface="Cambria" panose="02040503050406030204" pitchFamily="18" charset="0"/>
              </a:rPr>
              <a:t> </a:t>
            </a:r>
            <a:r>
              <a:rPr lang="ru-RU" b="1" dirty="0" smtClean="0">
                <a:solidFill>
                  <a:schemeClr val="accent1">
                    <a:lumMod val="75000"/>
                  </a:schemeClr>
                </a:solidFill>
                <a:latin typeface="Cambria" panose="02040503050406030204" pitchFamily="18" charset="0"/>
              </a:rPr>
              <a:t>бланки регистрации таких участников должны быть переданы </a:t>
            </a:r>
            <a:r>
              <a:rPr lang="ru-RU" b="1" dirty="0">
                <a:solidFill>
                  <a:srgbClr val="FF0000"/>
                </a:solidFill>
                <a:latin typeface="Cambria" panose="02040503050406030204" pitchFamily="18" charset="0"/>
              </a:rPr>
              <a:t>для упаковки по окончании </a:t>
            </a:r>
            <a:r>
              <a:rPr lang="ru-RU" b="1" dirty="0" smtClean="0">
                <a:solidFill>
                  <a:srgbClr val="FF0000"/>
                </a:solidFill>
                <a:latin typeface="Cambria" panose="02040503050406030204" pitchFamily="18" charset="0"/>
              </a:rPr>
              <a:t>экзамена </a:t>
            </a:r>
            <a:r>
              <a:rPr lang="ru-RU" b="1" dirty="0" smtClean="0">
                <a:solidFill>
                  <a:schemeClr val="accent1">
                    <a:lumMod val="75000"/>
                  </a:schemeClr>
                </a:solidFill>
                <a:latin typeface="Cambria" panose="02040503050406030204" pitchFamily="18" charset="0"/>
              </a:rPr>
              <a:t>в ту аудиторию проведения, куда были распределены эти участники.</a:t>
            </a:r>
            <a:endParaRPr lang="ru-RU" sz="1800" dirty="0">
              <a:latin typeface="Calibri" pitchFamily="34" charset="0"/>
            </a:endParaRPr>
          </a:p>
        </p:txBody>
      </p:sp>
    </p:spTree>
    <p:extLst>
      <p:ext uri="{BB962C8B-B14F-4D97-AF65-F5344CB8AC3E}">
        <p14:creationId xmlns:p14="http://schemas.microsoft.com/office/powerpoint/2010/main" val="107080853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descr="C:\Users\esafronov\Desktop\ser.jpg"/>
          <p:cNvPicPr>
            <a:picLocks noChangeAspect="1" noChangeArrowheads="1"/>
          </p:cNvPicPr>
          <p:nvPr/>
        </p:nvPicPr>
        <p:blipFill>
          <a:blip r:embed="rId2">
            <a:lum bright="-30000"/>
          </a:blip>
          <a:srcRect/>
          <a:stretch>
            <a:fillRect/>
          </a:stretch>
        </p:blipFill>
        <p:spPr bwMode="auto">
          <a:xfrm>
            <a:off x="107950" y="6559550"/>
            <a:ext cx="2671763" cy="182563"/>
          </a:xfrm>
          <a:prstGeom prst="rect">
            <a:avLst/>
          </a:prstGeom>
          <a:noFill/>
          <a:ln w="9525">
            <a:noFill/>
            <a:miter lim="800000"/>
            <a:headEnd/>
            <a:tailEnd/>
          </a:ln>
        </p:spPr>
      </p:pic>
      <p:pic>
        <p:nvPicPr>
          <p:cNvPr id="65538" name="Picture 5" descr="C:\Users\esafronov\Desktop\pol.jpg"/>
          <p:cNvPicPr>
            <a:picLocks noChangeAspect="1" noChangeArrowheads="1"/>
          </p:cNvPicPr>
          <p:nvPr/>
        </p:nvPicPr>
        <p:blipFill>
          <a:blip r:embed="rId3"/>
          <a:srcRect/>
          <a:stretch>
            <a:fillRect/>
          </a:stretch>
        </p:blipFill>
        <p:spPr bwMode="auto">
          <a:xfrm>
            <a:off x="2771775" y="6559550"/>
            <a:ext cx="6264275" cy="182563"/>
          </a:xfrm>
          <a:prstGeom prst="rect">
            <a:avLst/>
          </a:prstGeom>
          <a:noFill/>
          <a:ln w="9525">
            <a:noFill/>
            <a:miter lim="800000"/>
            <a:headEnd/>
            <a:tailEnd/>
          </a:ln>
        </p:spPr>
      </p:pic>
      <p:sp>
        <p:nvSpPr>
          <p:cNvPr id="65539" name="Номер слайда 1"/>
          <p:cNvSpPr txBox="1">
            <a:spLocks noGrp="1"/>
          </p:cNvSpPr>
          <p:nvPr/>
        </p:nvSpPr>
        <p:spPr bwMode="auto">
          <a:xfrm>
            <a:off x="6743700" y="6573838"/>
            <a:ext cx="2351088" cy="144462"/>
          </a:xfrm>
          <a:prstGeom prst="rect">
            <a:avLst/>
          </a:prstGeom>
          <a:noFill/>
          <a:ln w="9525">
            <a:noFill/>
            <a:miter lim="800000"/>
            <a:headEnd/>
            <a:tailEnd/>
          </a:ln>
        </p:spPr>
        <p:txBody>
          <a:bodyPr anchor="ctr"/>
          <a:lstStyle/>
          <a:p>
            <a:pPr algn="r"/>
            <a:fld id="{8A66B320-95D9-4FD1-B335-FF05F6E53ECC}" type="slidenum">
              <a:rPr lang="ru-RU" sz="1400" b="1">
                <a:solidFill>
                  <a:schemeClr val="bg1"/>
                </a:solidFill>
                <a:latin typeface="Calibri" pitchFamily="34" charset="0"/>
              </a:rPr>
              <a:pPr algn="r"/>
              <a:t>66</a:t>
            </a:fld>
            <a:endParaRPr lang="ru-RU" sz="1400" b="1">
              <a:solidFill>
                <a:schemeClr val="bg1"/>
              </a:solidFill>
              <a:latin typeface="Calibri" pitchFamily="34" charset="0"/>
            </a:endParaRPr>
          </a:p>
        </p:txBody>
      </p:sp>
      <p:graphicFrame>
        <p:nvGraphicFramePr>
          <p:cNvPr id="13" name="Схема 12"/>
          <p:cNvGraphicFramePr/>
          <p:nvPr>
            <p:extLst>
              <p:ext uri="{D42A27DB-BD31-4B8C-83A1-F6EECF244321}">
                <p14:modId xmlns:p14="http://schemas.microsoft.com/office/powerpoint/2010/main" val="34826087"/>
              </p:ext>
            </p:extLst>
          </p:nvPr>
        </p:nvGraphicFramePr>
        <p:xfrm>
          <a:off x="107950" y="1888102"/>
          <a:ext cx="7209481" cy="4202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5" name="Прямая со стрелкой 14"/>
          <p:cNvCxnSpPr/>
          <p:nvPr/>
        </p:nvCxnSpPr>
        <p:spPr>
          <a:xfrm flipH="1">
            <a:off x="7315200" y="2348707"/>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7315200" y="3728373"/>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9" name="Скругленный прямоугольник 18"/>
          <p:cNvSpPr/>
          <p:nvPr/>
        </p:nvSpPr>
        <p:spPr>
          <a:xfrm>
            <a:off x="7592141" y="3262335"/>
            <a:ext cx="1296988" cy="50482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Технический специалист</a:t>
            </a:r>
          </a:p>
        </p:txBody>
      </p:sp>
      <p:cxnSp>
        <p:nvCxnSpPr>
          <p:cNvPr id="20" name="Прямая со стрелкой 19"/>
          <p:cNvCxnSpPr/>
          <p:nvPr/>
        </p:nvCxnSpPr>
        <p:spPr>
          <a:xfrm flipH="1">
            <a:off x="7315200" y="5517232"/>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7" name="Скругленный прямоугольник 26"/>
          <p:cNvSpPr/>
          <p:nvPr/>
        </p:nvSpPr>
        <p:spPr>
          <a:xfrm>
            <a:off x="7592141" y="5168900"/>
            <a:ext cx="1296988" cy="50482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Технический специалист</a:t>
            </a:r>
          </a:p>
        </p:txBody>
      </p:sp>
      <p:sp>
        <p:nvSpPr>
          <p:cNvPr id="28" name="Скругленный прямоугольник 27"/>
          <p:cNvSpPr/>
          <p:nvPr/>
        </p:nvSpPr>
        <p:spPr>
          <a:xfrm>
            <a:off x="7594600" y="2097089"/>
            <a:ext cx="1296988" cy="50323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a:solidFill>
                  <a:srgbClr val="663300"/>
                </a:solidFill>
                <a:latin typeface="Arial" pitchFamily="34" charset="0"/>
                <a:cs typeface="Arial" pitchFamily="34" charset="0"/>
              </a:rPr>
              <a:t>Организатор</a:t>
            </a:r>
          </a:p>
        </p:txBody>
      </p:sp>
      <p:sp>
        <p:nvSpPr>
          <p:cNvPr id="17" name="Прямоугольник 75"/>
          <p:cNvSpPr>
            <a:spLocks noChangeArrowheads="1"/>
          </p:cNvSpPr>
          <p:nvPr/>
        </p:nvSpPr>
        <p:spPr bwMode="auto">
          <a:xfrm>
            <a:off x="0" y="1088351"/>
            <a:ext cx="8909050" cy="400110"/>
          </a:xfrm>
          <a:prstGeom prst="rect">
            <a:avLst/>
          </a:prstGeom>
          <a:noFill/>
          <a:ln w="9525">
            <a:noFill/>
            <a:miter lim="800000"/>
            <a:headEnd/>
            <a:tailEnd/>
          </a:ln>
        </p:spPr>
        <p:txBody>
          <a:bodyPr anchor="ctr">
            <a:spAutoFit/>
          </a:bodyPr>
          <a:lstStyle/>
          <a:p>
            <a:pPr marL="342900" lvl="2" indent="-342900" algn="ctr" eaLnBrk="0" hangingPunct="0">
              <a:buClr>
                <a:srgbClr val="558ED5"/>
              </a:buClr>
              <a:buSzPct val="120000"/>
              <a:defRPr/>
            </a:pPr>
            <a:r>
              <a:rPr lang="ru-RU" sz="2000" b="1" cap="all" dirty="0">
                <a:solidFill>
                  <a:srgbClr val="C00000"/>
                </a:solidFill>
                <a:latin typeface="Cambria" panose="02040503050406030204" pitchFamily="18" charset="0"/>
                <a:cs typeface="+mn-cs"/>
              </a:rPr>
              <a:t>ЗАВЕРШЕНИЕ ЭКЗАМЕНА В АУДИТОРИИ ПРОВЕДЕНИЯ</a:t>
            </a:r>
          </a:p>
        </p:txBody>
      </p:sp>
      <p:sp>
        <p:nvSpPr>
          <p:cNvPr id="14" name="Скругленный прямоугольник 13"/>
          <p:cNvSpPr/>
          <p:nvPr/>
        </p:nvSpPr>
        <p:spPr>
          <a:xfrm>
            <a:off x="7592141" y="3855988"/>
            <a:ext cx="1296988" cy="504825"/>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ru-RU" sz="1400" dirty="0" smtClean="0">
                <a:solidFill>
                  <a:srgbClr val="FF0000"/>
                </a:solidFill>
                <a:latin typeface="Arial" pitchFamily="34" charset="0"/>
                <a:cs typeface="Arial" pitchFamily="34" charset="0"/>
              </a:rPr>
              <a:t>Член ГЭК с </a:t>
            </a:r>
            <a:r>
              <a:rPr lang="ru-RU" sz="1400" dirty="0" err="1" smtClean="0">
                <a:solidFill>
                  <a:srgbClr val="FF0000"/>
                </a:solidFill>
                <a:latin typeface="Arial" pitchFamily="34" charset="0"/>
                <a:cs typeface="Arial" pitchFamily="34" charset="0"/>
              </a:rPr>
              <a:t>токеном</a:t>
            </a:r>
            <a:endParaRPr lang="ru-RU" sz="1400" dirty="0">
              <a:solidFill>
                <a:srgbClr val="FF0000"/>
              </a:solidFill>
              <a:latin typeface="Arial" pitchFamily="34" charset="0"/>
              <a:cs typeface="Arial" pitchFamily="34" charset="0"/>
            </a:endParaRPr>
          </a:p>
        </p:txBody>
      </p:sp>
      <p:cxnSp>
        <p:nvCxnSpPr>
          <p:cNvPr id="18" name="Прямая со стрелкой 17"/>
          <p:cNvCxnSpPr/>
          <p:nvPr/>
        </p:nvCxnSpPr>
        <p:spPr>
          <a:xfrm flipH="1">
            <a:off x="7312741" y="4077072"/>
            <a:ext cx="279400" cy="0"/>
          </a:xfrm>
          <a:prstGeom prst="straightConnector1">
            <a:avLst/>
          </a:prstGeom>
          <a:ln w="22225">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98050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72000" y="2060848"/>
            <a:ext cx="4114800" cy="4065315"/>
          </a:xfrm>
        </p:spPr>
        <p:txBody>
          <a:bodyPr/>
          <a:lstStyle/>
          <a:p>
            <a:pPr marL="0" indent="0">
              <a:buNone/>
            </a:pPr>
            <a:r>
              <a:rPr lang="ru-RU" sz="1800" b="1" dirty="0">
                <a:solidFill>
                  <a:schemeClr val="accent1">
                    <a:lumMod val="75000"/>
                  </a:schemeClr>
                </a:solidFill>
                <a:latin typeface="Cambria" panose="02040503050406030204" pitchFamily="18" charset="0"/>
                <a:cs typeface="Arial" charset="0"/>
              </a:rPr>
              <a:t>При проведении в одной аудитории проведения экзамена по разным </a:t>
            </a:r>
            <a:r>
              <a:rPr lang="ru-RU" sz="1800" b="1" dirty="0" smtClean="0">
                <a:solidFill>
                  <a:schemeClr val="accent1">
                    <a:lumMod val="75000"/>
                  </a:schemeClr>
                </a:solidFill>
                <a:latin typeface="Cambria" panose="02040503050406030204" pitchFamily="18" charset="0"/>
                <a:cs typeface="Arial" charset="0"/>
              </a:rPr>
              <a:t>языкам бланки регистрации упаковываются в </a:t>
            </a:r>
            <a:r>
              <a:rPr lang="ru-RU" sz="1800" b="1" dirty="0" smtClean="0">
                <a:solidFill>
                  <a:srgbClr val="FF0000"/>
                </a:solidFill>
                <a:latin typeface="Cambria" panose="02040503050406030204" pitchFamily="18" charset="0"/>
                <a:cs typeface="Arial" charset="0"/>
              </a:rPr>
              <a:t>РАЗНЫЕ ВДП</a:t>
            </a:r>
            <a:r>
              <a:rPr lang="ru-RU" sz="1800" b="1" dirty="0" smtClean="0">
                <a:solidFill>
                  <a:schemeClr val="accent1">
                    <a:lumMod val="75000"/>
                  </a:schemeClr>
                </a:solidFill>
                <a:latin typeface="Cambria" panose="02040503050406030204" pitchFamily="18" charset="0"/>
                <a:cs typeface="Arial" charset="0"/>
              </a:rPr>
              <a:t> в соответствии с языком (экзаменом). </a:t>
            </a:r>
          </a:p>
        </p:txBody>
      </p:sp>
      <p:sp>
        <p:nvSpPr>
          <p:cNvPr id="2" name="Номер слайда 1"/>
          <p:cNvSpPr>
            <a:spLocks noGrp="1"/>
          </p:cNvSpPr>
          <p:nvPr>
            <p:ph type="sldNum" sz="quarter" idx="12"/>
          </p:nvPr>
        </p:nvSpPr>
        <p:spPr/>
        <p:txBody>
          <a:bodyPr/>
          <a:lstStyle/>
          <a:p>
            <a:pPr>
              <a:defRPr/>
            </a:pPr>
            <a:fld id="{E1340F5E-53D3-4EAC-80AC-43FC2BCE466A}" type="slidenum">
              <a:rPr lang="ru-RU" smtClean="0"/>
              <a:pPr>
                <a:defRPr/>
              </a:pPr>
              <a:t>67</a:t>
            </a:fld>
            <a:endParaRPr lang="ru-RU" dirty="0"/>
          </a:p>
        </p:txBody>
      </p:sp>
      <p:graphicFrame>
        <p:nvGraphicFramePr>
          <p:cNvPr id="6" name="Объект 5"/>
          <p:cNvGraphicFramePr>
            <a:graphicFrameLocks noChangeAspect="1"/>
          </p:cNvGraphicFramePr>
          <p:nvPr>
            <p:extLst>
              <p:ext uri="{D42A27DB-BD31-4B8C-83A1-F6EECF244321}">
                <p14:modId xmlns:p14="http://schemas.microsoft.com/office/powerpoint/2010/main" val="1002689565"/>
              </p:ext>
            </p:extLst>
          </p:nvPr>
        </p:nvGraphicFramePr>
        <p:xfrm>
          <a:off x="2095373" y="4797901"/>
          <a:ext cx="2204935" cy="1558449"/>
        </p:xfrm>
        <a:graphic>
          <a:graphicData uri="http://schemas.openxmlformats.org/presentationml/2006/ole">
            <mc:AlternateContent xmlns:mc="http://schemas.openxmlformats.org/markup-compatibility/2006">
              <mc:Choice xmlns:v="urn:schemas-microsoft-com:vml" Requires="v">
                <p:oleObj spid="_x0000_s170120" name="Acrobat Document" r:id="rId3" imgW="8020016" imgH="5667355" progId="AcroExch.Document.DC">
                  <p:embed/>
                </p:oleObj>
              </mc:Choice>
              <mc:Fallback>
                <p:oleObj name="Acrobat Document" r:id="rId3" imgW="8020016" imgH="5667355"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373" y="4797901"/>
                        <a:ext cx="2204935" cy="1558449"/>
                      </a:xfrm>
                      <a:prstGeom prst="rect">
                        <a:avLst/>
                      </a:prstGeom>
                      <a:solidFill>
                        <a:srgbClr val="FFFFFF"/>
                      </a:solidFill>
                      <a:ln w="9525">
                        <a:solidFill>
                          <a:srgbClr val="000000"/>
                        </a:solidFill>
                        <a:miter lim="800000"/>
                        <a:headEnd/>
                        <a:tailEnd/>
                      </a:ln>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562380331"/>
              </p:ext>
            </p:extLst>
          </p:nvPr>
        </p:nvGraphicFramePr>
        <p:xfrm>
          <a:off x="2077826" y="2638244"/>
          <a:ext cx="2204935" cy="1558449"/>
        </p:xfrm>
        <a:graphic>
          <a:graphicData uri="http://schemas.openxmlformats.org/presentationml/2006/ole">
            <mc:AlternateContent xmlns:mc="http://schemas.openxmlformats.org/markup-compatibility/2006">
              <mc:Choice xmlns:v="urn:schemas-microsoft-com:vml" Requires="v">
                <p:oleObj spid="_x0000_s170121" name="Acrobat Document" r:id="rId5" imgW="8020016" imgH="5667355" progId="AcroExch.Document.DC">
                  <p:embed/>
                </p:oleObj>
              </mc:Choice>
              <mc:Fallback>
                <p:oleObj name="Acrobat Document" r:id="rId5" imgW="8020016" imgH="5667355"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826" y="2638244"/>
                        <a:ext cx="2204935" cy="1558449"/>
                      </a:xfrm>
                      <a:prstGeom prst="rect">
                        <a:avLst/>
                      </a:prstGeom>
                      <a:solidFill>
                        <a:srgbClr val="FFFFFF"/>
                      </a:solidFill>
                      <a:ln w="9525">
                        <a:solidFill>
                          <a:srgbClr val="000000"/>
                        </a:solidFill>
                        <a:miter lim="800000"/>
                        <a:headEnd/>
                        <a:tailEnd/>
                      </a:ln>
                    </p:spPr>
                  </p:pic>
                </p:oleObj>
              </mc:Fallback>
            </mc:AlternateContent>
          </a:graphicData>
        </a:graphic>
      </p:graphicFrame>
      <p:pic>
        <p:nvPicPr>
          <p:cNvPr id="13" name="Рисунок 12"/>
          <p:cNvPicPr/>
          <p:nvPr/>
        </p:nvPicPr>
        <p:blipFill>
          <a:blip r:embed="rId6" cstate="print"/>
          <a:srcRect l="28424" t="11492" r="26520" b="4234"/>
          <a:stretch>
            <a:fillRect/>
          </a:stretch>
        </p:blipFill>
        <p:spPr bwMode="auto">
          <a:xfrm>
            <a:off x="245524" y="2539360"/>
            <a:ext cx="1146886" cy="1817154"/>
          </a:xfrm>
          <a:prstGeom prst="rect">
            <a:avLst/>
          </a:prstGeom>
          <a:noFill/>
          <a:ln w="9525">
            <a:noFill/>
            <a:miter lim="800000"/>
            <a:headEnd/>
            <a:tailEnd/>
          </a:ln>
        </p:spPr>
      </p:pic>
      <p:pic>
        <p:nvPicPr>
          <p:cNvPr id="14" name="Рисунок 13"/>
          <p:cNvPicPr/>
          <p:nvPr/>
        </p:nvPicPr>
        <p:blipFill>
          <a:blip r:embed="rId6" cstate="print"/>
          <a:srcRect l="28424" t="11492" r="26520" b="4234"/>
          <a:stretch>
            <a:fillRect/>
          </a:stretch>
        </p:blipFill>
        <p:spPr bwMode="auto">
          <a:xfrm>
            <a:off x="247864" y="4793679"/>
            <a:ext cx="1146886" cy="1667510"/>
          </a:xfrm>
          <a:prstGeom prst="rect">
            <a:avLst/>
          </a:prstGeom>
          <a:noFill/>
          <a:ln w="9525">
            <a:noFill/>
            <a:miter lim="800000"/>
            <a:headEnd/>
            <a:tailEnd/>
          </a:ln>
        </p:spPr>
      </p:pic>
      <p:sp>
        <p:nvSpPr>
          <p:cNvPr id="15" name="Штриховая стрелка вправо 14"/>
          <p:cNvSpPr/>
          <p:nvPr/>
        </p:nvSpPr>
        <p:spPr>
          <a:xfrm>
            <a:off x="956946" y="2894094"/>
            <a:ext cx="1289599" cy="1296144"/>
          </a:xfrm>
          <a:prstGeom prst="stripedRightArrow">
            <a:avLst>
              <a:gd name="adj1" fmla="val 64471"/>
              <a:gd name="adj2" fmla="val 50000"/>
            </a:avLst>
          </a:prstGeom>
          <a:gradFill>
            <a:gsLst>
              <a:gs pos="0">
                <a:srgbClr val="496DA7">
                  <a:alpha val="0"/>
                </a:srgbClr>
              </a:gs>
              <a:gs pos="100000">
                <a:srgbClr val="496DA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Штриховая стрелка вправо 15"/>
          <p:cNvSpPr/>
          <p:nvPr/>
        </p:nvSpPr>
        <p:spPr>
          <a:xfrm>
            <a:off x="987314" y="4907249"/>
            <a:ext cx="1289599" cy="1296144"/>
          </a:xfrm>
          <a:prstGeom prst="stripedRightArrow">
            <a:avLst>
              <a:gd name="adj1" fmla="val 64471"/>
              <a:gd name="adj2" fmla="val 50000"/>
            </a:avLst>
          </a:prstGeom>
          <a:gradFill>
            <a:gsLst>
              <a:gs pos="0">
                <a:srgbClr val="496DA7">
                  <a:alpha val="0"/>
                </a:srgbClr>
              </a:gs>
              <a:gs pos="100000">
                <a:srgbClr val="496DA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2655514" y="3013210"/>
            <a:ext cx="910952" cy="2619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АНГ</a:t>
            </a:r>
            <a:endParaRPr lang="ru-RU" dirty="0">
              <a:solidFill>
                <a:srgbClr val="FF0000"/>
              </a:solidFill>
            </a:endParaRPr>
          </a:p>
        </p:txBody>
      </p:sp>
      <p:sp>
        <p:nvSpPr>
          <p:cNvPr id="18" name="Овал 17"/>
          <p:cNvSpPr/>
          <p:nvPr/>
        </p:nvSpPr>
        <p:spPr>
          <a:xfrm>
            <a:off x="2707548" y="5220437"/>
            <a:ext cx="910952" cy="2619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ФРА</a:t>
            </a:r>
            <a:endParaRPr lang="ru-RU" dirty="0">
              <a:solidFill>
                <a:srgbClr val="FF0000"/>
              </a:solidFill>
            </a:endParaRPr>
          </a:p>
        </p:txBody>
      </p:sp>
      <p:sp>
        <p:nvSpPr>
          <p:cNvPr id="19" name="Прямоугольник 75"/>
          <p:cNvSpPr>
            <a:spLocks noChangeArrowheads="1"/>
          </p:cNvSpPr>
          <p:nvPr/>
        </p:nvSpPr>
        <p:spPr bwMode="auto">
          <a:xfrm>
            <a:off x="0" y="1140583"/>
            <a:ext cx="8909050" cy="400110"/>
          </a:xfrm>
          <a:prstGeom prst="rect">
            <a:avLst/>
          </a:prstGeom>
          <a:noFill/>
          <a:ln w="9525">
            <a:noFill/>
            <a:miter lim="800000"/>
            <a:headEnd/>
            <a:tailEnd/>
          </a:ln>
        </p:spPr>
        <p:txBody>
          <a:bodyPr anchor="ctr">
            <a:spAutoFit/>
          </a:bodyPr>
          <a:lstStyle/>
          <a:p>
            <a:pPr marL="342900" lvl="2" indent="-342900" algn="ctr" eaLnBrk="0" hangingPunct="0">
              <a:buClr>
                <a:srgbClr val="558ED5"/>
              </a:buClr>
              <a:buSzPct val="120000"/>
              <a:defRPr/>
            </a:pPr>
            <a:r>
              <a:rPr lang="ru-RU" sz="2000" b="1" cap="all" dirty="0">
                <a:solidFill>
                  <a:srgbClr val="C00000"/>
                </a:solidFill>
                <a:latin typeface="Cambria" panose="02040503050406030204" pitchFamily="18" charset="0"/>
                <a:cs typeface="+mn-cs"/>
              </a:rPr>
              <a:t>ЗАВЕРШЕНИЕ ЭКЗАМЕНА В АУДИТОРИИ ПРОВЕДЕНИЯ</a:t>
            </a:r>
          </a:p>
        </p:txBody>
      </p:sp>
    </p:spTree>
    <p:extLst>
      <p:ext uri="{BB962C8B-B14F-4D97-AF65-F5344CB8AC3E}">
        <p14:creationId xmlns:p14="http://schemas.microsoft.com/office/powerpoint/2010/main" val="38292279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1" name="Номер слайда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B0E31C8-0E95-4DF0-9D40-BF28E4F2A701}" type="slidenum">
              <a:rPr lang="ru-RU" sz="1200">
                <a:solidFill>
                  <a:srgbClr val="898989"/>
                </a:solidFill>
                <a:latin typeface="Calibri" pitchFamily="34" charset="0"/>
              </a:rPr>
              <a:pPr algn="r"/>
              <a:t>68</a:t>
            </a:fld>
            <a:endParaRPr lang="ru-RU" sz="1200">
              <a:solidFill>
                <a:srgbClr val="898989"/>
              </a:solidFill>
              <a:latin typeface="Calibri" pitchFamily="34" charset="0"/>
            </a:endParaRPr>
          </a:p>
        </p:txBody>
      </p:sp>
      <p:sp>
        <p:nvSpPr>
          <p:cNvPr id="3" name="Прямоугольник 75"/>
          <p:cNvSpPr>
            <a:spLocks noChangeArrowheads="1"/>
          </p:cNvSpPr>
          <p:nvPr/>
        </p:nvSpPr>
        <p:spPr bwMode="auto">
          <a:xfrm>
            <a:off x="60325" y="909880"/>
            <a:ext cx="8909050" cy="400110"/>
          </a:xfrm>
          <a:prstGeom prst="rect">
            <a:avLst/>
          </a:prstGeom>
          <a:noFill/>
          <a:ln w="9525">
            <a:noFill/>
            <a:miter lim="800000"/>
            <a:headEnd/>
            <a:tailEnd/>
          </a:ln>
        </p:spPr>
        <p:txBody>
          <a:bodyPr anchor="ctr">
            <a:spAutoFit/>
          </a:bodyPr>
          <a:lstStyle/>
          <a:p>
            <a:pPr marL="342900" lvl="2" indent="-342900" algn="ctr" eaLnBrk="0" hangingPunct="0">
              <a:buClr>
                <a:srgbClr val="558ED5"/>
              </a:buClr>
              <a:buSzPct val="120000"/>
              <a:defRPr/>
            </a:pPr>
            <a:r>
              <a:rPr lang="ru-RU" sz="2000" b="1" cap="all" dirty="0">
                <a:solidFill>
                  <a:srgbClr val="C00000"/>
                </a:solidFill>
                <a:latin typeface="Cambria" panose="02040503050406030204" pitchFamily="18" charset="0"/>
                <a:cs typeface="+mn-cs"/>
              </a:rPr>
              <a:t>Завершение экзамена</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33" y="1385100"/>
            <a:ext cx="4248472" cy="194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758545"/>
            <a:ext cx="3769918" cy="119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4149080"/>
            <a:ext cx="8219256" cy="830997"/>
          </a:xfrm>
          <a:prstGeom prst="rect">
            <a:avLst/>
          </a:prstGeom>
          <a:noFill/>
        </p:spPr>
        <p:txBody>
          <a:bodyPr wrap="square" rtlCol="0">
            <a:spAutoFit/>
          </a:bodyPr>
          <a:lstStyle/>
          <a:p>
            <a:r>
              <a:rPr lang="ru-RU" sz="1600" b="1" dirty="0" smtClean="0">
                <a:solidFill>
                  <a:schemeClr val="tx2">
                    <a:lumMod val="50000"/>
                  </a:schemeClr>
                </a:solidFill>
                <a:latin typeface="Cambria" panose="02040503050406030204" pitchFamily="18" charset="0"/>
                <a:ea typeface="Cambria" panose="02040503050406030204" pitchFamily="18" charset="0"/>
              </a:rPr>
              <a:t>Для завершения экзамена необходимо ввести пароль технического специалиста.</a:t>
            </a:r>
          </a:p>
          <a:p>
            <a:r>
              <a:rPr lang="ru-RU" sz="1600" b="1" dirty="0">
                <a:solidFill>
                  <a:srgbClr val="FF0000"/>
                </a:solidFill>
                <a:latin typeface="Cambria" panose="02040503050406030204" pitchFamily="18" charset="0"/>
                <a:ea typeface="Cambria" panose="02040503050406030204" pitchFamily="18" charset="0"/>
              </a:rPr>
              <a:t>После завершения экзамена по ссылке «Завершить экзамен на рабочем месте»  его продолжение на данной рабочей станции </a:t>
            </a:r>
            <a:r>
              <a:rPr lang="ru-RU" sz="1600" b="1" dirty="0" smtClean="0">
                <a:solidFill>
                  <a:srgbClr val="FF0000"/>
                </a:solidFill>
                <a:latin typeface="Cambria" panose="02040503050406030204" pitchFamily="18" charset="0"/>
                <a:ea typeface="Cambria" panose="02040503050406030204" pitchFamily="18" charset="0"/>
              </a:rPr>
              <a:t>невозможно</a:t>
            </a:r>
            <a:r>
              <a:rPr lang="ru-RU" sz="1600" b="1"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2561850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E1340F5E-53D3-4EAC-80AC-43FC2BCE466A}" type="slidenum">
              <a:rPr lang="ru-RU" smtClean="0"/>
              <a:pPr>
                <a:defRPr/>
              </a:pPr>
              <a:t>69</a:t>
            </a:fld>
            <a:endParaRPr lang="ru-RU"/>
          </a:p>
        </p:txBody>
      </p:sp>
      <p:pic>
        <p:nvPicPr>
          <p:cNvPr id="4" name="Рисунок 3"/>
          <p:cNvPicPr>
            <a:picLocks noChangeAspect="1"/>
          </p:cNvPicPr>
          <p:nvPr/>
        </p:nvPicPr>
        <p:blipFill rotWithShape="1">
          <a:blip r:embed="rId2"/>
          <a:srcRect l="6688" t="12600" r="7476" b="6201"/>
          <a:stretch/>
        </p:blipFill>
        <p:spPr>
          <a:xfrm>
            <a:off x="26966" y="1124744"/>
            <a:ext cx="8931476" cy="4752528"/>
          </a:xfrm>
          <a:prstGeom prst="rect">
            <a:avLst/>
          </a:prstGeom>
        </p:spPr>
      </p:pic>
    </p:spTree>
    <p:extLst>
      <p:ext uri="{BB962C8B-B14F-4D97-AF65-F5344CB8AC3E}">
        <p14:creationId xmlns:p14="http://schemas.microsoft.com/office/powerpoint/2010/main" val="37769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88524"/>
            <a:ext cx="5554960" cy="436910"/>
          </a:xfrm>
        </p:spPr>
        <p:txBody>
          <a:bodyPr>
            <a:noAutofit/>
          </a:bodyPr>
          <a:lstStyle/>
          <a:p>
            <a:r>
              <a:rPr lang="ru-RU" sz="2000" b="1" cap="all" dirty="0">
                <a:solidFill>
                  <a:srgbClr val="C00000"/>
                </a:solidFill>
                <a:latin typeface="Cambria" panose="02040503050406030204" pitchFamily="18" charset="0"/>
                <a:ea typeface="Cambria" panose="02040503050406030204" pitchFamily="18" charset="0"/>
              </a:rPr>
              <a:t>Общая схема </a:t>
            </a:r>
            <a:r>
              <a:rPr lang="ru-RU" sz="2000" b="1" cap="all" dirty="0" smtClean="0">
                <a:solidFill>
                  <a:srgbClr val="C00000"/>
                </a:solidFill>
                <a:latin typeface="Cambria" panose="02040503050406030204" pitchFamily="18" charset="0"/>
                <a:ea typeface="Cambria" panose="02040503050406030204" pitchFamily="18" charset="0"/>
              </a:rPr>
              <a:t>ППЭ</a:t>
            </a:r>
            <a:endParaRPr lang="ru-RU" sz="2000" b="1" cap="all" dirty="0">
              <a:solidFill>
                <a:srgbClr val="C00000"/>
              </a:solidFill>
              <a:latin typeface="Cambria" panose="02040503050406030204" pitchFamily="18" charset="0"/>
              <a:ea typeface="Cambria" panose="02040503050406030204" pitchFamily="18" charset="0"/>
            </a:endParaRPr>
          </a:p>
        </p:txBody>
      </p:sp>
      <p:sp>
        <p:nvSpPr>
          <p:cNvPr id="8" name="Номер слайда 1"/>
          <p:cNvSpPr>
            <a:spLocks noGrp="1"/>
          </p:cNvSpPr>
          <p:nvPr>
            <p:ph type="sldNum" sz="quarter" idx="4294967295"/>
          </p:nvPr>
        </p:nvSpPr>
        <p:spPr>
          <a:xfrm>
            <a:off x="7010220" y="6270578"/>
            <a:ext cx="2133781" cy="354124"/>
          </a:xfrm>
        </p:spPr>
        <p:txBody>
          <a:bodyPr/>
          <a:lstStyle/>
          <a:p>
            <a:fld id="{B1CE1BC5-3012-4DAD-88BA-CDCD47E0AA43}" type="slidenum">
              <a:rPr lang="ru-RU" sz="1366" b="1">
                <a:solidFill>
                  <a:schemeClr val="bg1"/>
                </a:solidFill>
              </a:rPr>
              <a:pPr/>
              <a:t>7</a:t>
            </a:fld>
            <a:endParaRPr lang="ru-RU" sz="1366" b="1" dirty="0">
              <a:solidFill>
                <a:schemeClr val="bg1"/>
              </a:solidFill>
            </a:endParaRPr>
          </a:p>
        </p:txBody>
      </p:sp>
      <p:sp>
        <p:nvSpPr>
          <p:cNvPr id="20" name="Скругленный прямоугольник 19"/>
          <p:cNvSpPr/>
          <p:nvPr/>
        </p:nvSpPr>
        <p:spPr>
          <a:xfrm>
            <a:off x="4030693" y="1676512"/>
            <a:ext cx="3785227" cy="4871033"/>
          </a:xfrm>
          <a:prstGeom prst="roundRect">
            <a:avLst/>
          </a:prstGeom>
          <a:solidFill>
            <a:schemeClr val="tx2">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lIns="90291" tIns="45145" rIns="90291" bIns="45145" rtlCol="0" anchor="b"/>
          <a:lstStyle/>
          <a:p>
            <a:pPr algn="ctr"/>
            <a:r>
              <a:rPr lang="ru-RU" b="1" i="1" dirty="0" smtClean="0">
                <a:solidFill>
                  <a:srgbClr val="0070C0"/>
                </a:solidFill>
              </a:rPr>
              <a:t>Аудитории проведения</a:t>
            </a:r>
            <a:endParaRPr lang="ru-RU" b="1" i="1" dirty="0">
              <a:solidFill>
                <a:srgbClr val="0070C0"/>
              </a:solidFill>
            </a:endParaRPr>
          </a:p>
        </p:txBody>
      </p:sp>
      <p:sp>
        <p:nvSpPr>
          <p:cNvPr id="21" name="Скругленный прямоугольник 20"/>
          <p:cNvSpPr/>
          <p:nvPr/>
        </p:nvSpPr>
        <p:spPr>
          <a:xfrm>
            <a:off x="229298" y="1676512"/>
            <a:ext cx="3410924" cy="4861632"/>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lIns="90291" tIns="45145" rIns="90291" bIns="45145" rtlCol="0" anchor="b"/>
          <a:lstStyle/>
          <a:p>
            <a:pPr algn="ctr"/>
            <a:r>
              <a:rPr lang="ru-RU" b="1" i="1" dirty="0" smtClean="0">
                <a:solidFill>
                  <a:schemeClr val="accent6">
                    <a:lumMod val="75000"/>
                  </a:schemeClr>
                </a:solidFill>
              </a:rPr>
              <a:t>Аудитории подготовки</a:t>
            </a:r>
            <a:endParaRPr lang="ru-RU" b="1" i="1" dirty="0">
              <a:solidFill>
                <a:schemeClr val="accent6">
                  <a:lumMod val="75000"/>
                </a:schemeClr>
              </a:solidFill>
            </a:endParaRPr>
          </a:p>
        </p:txBody>
      </p:sp>
      <p:pic>
        <p:nvPicPr>
          <p:cNvPr id="2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1697" y="1049365"/>
            <a:ext cx="2192303" cy="108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Рисунок 22"/>
          <p:cNvPicPr>
            <a:picLocks noChangeAspect="1"/>
          </p:cNvPicPr>
          <p:nvPr/>
        </p:nvPicPr>
        <p:blipFill>
          <a:blip r:embed="rId4" cstate="print"/>
          <a:stretch>
            <a:fillRect/>
          </a:stretch>
        </p:blipFill>
        <p:spPr>
          <a:xfrm>
            <a:off x="4978945" y="1833694"/>
            <a:ext cx="3042724" cy="1980281"/>
          </a:xfrm>
          <a:prstGeom prst="rect">
            <a:avLst/>
          </a:prstGeom>
        </p:spPr>
      </p:pic>
      <p:pic>
        <p:nvPicPr>
          <p:cNvPr id="24" name="Рисунок 23"/>
          <p:cNvPicPr>
            <a:picLocks noChangeAspect="1"/>
          </p:cNvPicPr>
          <p:nvPr/>
        </p:nvPicPr>
        <p:blipFill>
          <a:blip r:embed="rId5" cstate="print"/>
          <a:stretch>
            <a:fillRect/>
          </a:stretch>
        </p:blipFill>
        <p:spPr>
          <a:xfrm>
            <a:off x="4960654" y="3885646"/>
            <a:ext cx="3061015" cy="2111785"/>
          </a:xfrm>
          <a:prstGeom prst="rect">
            <a:avLst/>
          </a:prstGeom>
        </p:spPr>
      </p:pic>
      <p:pic>
        <p:nvPicPr>
          <p:cNvPr id="2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0156" y="1769621"/>
            <a:ext cx="2390952" cy="169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4892" y="3885646"/>
            <a:ext cx="2390952" cy="169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655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5DEBEC-BB05-4897-A576-E2E3009F8E61}" type="slidenum">
              <a:rPr lang="ru-RU" smtClean="0"/>
              <a:pPr>
                <a:defRPr/>
              </a:pPr>
              <a:t>70</a:t>
            </a:fld>
            <a:endParaRPr lang="ru-RU"/>
          </a:p>
        </p:txBody>
      </p:sp>
      <p:sp>
        <p:nvSpPr>
          <p:cNvPr id="5" name="Заголовок 1"/>
          <p:cNvSpPr txBox="1">
            <a:spLocks/>
          </p:cNvSpPr>
          <p:nvPr/>
        </p:nvSpPr>
        <p:spPr bwMode="auto">
          <a:xfrm>
            <a:off x="341739" y="1454209"/>
            <a:ext cx="6984567" cy="2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cs typeface="Arial" pitchFamily="34" charset="0"/>
              </a:defRPr>
            </a:lvl2pPr>
            <a:lvl3pPr algn="ctr" rtl="0" eaLnBrk="0" fontAlgn="base" hangingPunct="0">
              <a:spcBef>
                <a:spcPct val="0"/>
              </a:spcBef>
              <a:spcAft>
                <a:spcPct val="0"/>
              </a:spcAft>
              <a:defRPr sz="3200">
                <a:solidFill>
                  <a:schemeClr val="tx2"/>
                </a:solidFill>
                <a:latin typeface="Arial" pitchFamily="34" charset="0"/>
                <a:cs typeface="Arial" pitchFamily="34" charset="0"/>
              </a:defRPr>
            </a:lvl3pPr>
            <a:lvl4pPr algn="ctr" rtl="0" eaLnBrk="0" fontAlgn="base" hangingPunct="0">
              <a:spcBef>
                <a:spcPct val="0"/>
              </a:spcBef>
              <a:spcAft>
                <a:spcPct val="0"/>
              </a:spcAft>
              <a:defRPr sz="3200">
                <a:solidFill>
                  <a:schemeClr val="tx2"/>
                </a:solidFill>
                <a:latin typeface="Arial" pitchFamily="34" charset="0"/>
                <a:cs typeface="Arial" pitchFamily="34" charset="0"/>
              </a:defRPr>
            </a:lvl4pPr>
            <a:lvl5pPr algn="ctr" rtl="0" eaLnBrk="0" fontAlgn="base" hangingPunct="0">
              <a:spcBef>
                <a:spcPct val="0"/>
              </a:spcBef>
              <a:spcAft>
                <a:spcPct val="0"/>
              </a:spcAft>
              <a:defRPr sz="3200">
                <a:solidFill>
                  <a:schemeClr val="tx2"/>
                </a:solidFill>
                <a:latin typeface="Arial" pitchFamily="34" charset="0"/>
                <a:cs typeface="Arial" pitchFamily="34" charset="0"/>
              </a:defRPr>
            </a:lvl5pPr>
            <a:lvl6pPr marL="457200" algn="ctr" rtl="0" fontAlgn="base">
              <a:spcBef>
                <a:spcPct val="0"/>
              </a:spcBef>
              <a:spcAft>
                <a:spcPct val="0"/>
              </a:spcAft>
              <a:defRPr sz="3200">
                <a:solidFill>
                  <a:schemeClr val="tx2"/>
                </a:solidFill>
                <a:latin typeface="Arial" pitchFamily="34" charset="0"/>
                <a:cs typeface="Arial" pitchFamily="34" charset="0"/>
              </a:defRPr>
            </a:lvl6pPr>
            <a:lvl7pPr marL="914400" algn="ctr" rtl="0" fontAlgn="base">
              <a:spcBef>
                <a:spcPct val="0"/>
              </a:spcBef>
              <a:spcAft>
                <a:spcPct val="0"/>
              </a:spcAft>
              <a:defRPr sz="3200">
                <a:solidFill>
                  <a:schemeClr val="tx2"/>
                </a:solidFill>
                <a:latin typeface="Arial" pitchFamily="34" charset="0"/>
                <a:cs typeface="Arial" pitchFamily="34" charset="0"/>
              </a:defRPr>
            </a:lvl7pPr>
            <a:lvl8pPr marL="1371600" algn="ctr" rtl="0" fontAlgn="base">
              <a:spcBef>
                <a:spcPct val="0"/>
              </a:spcBef>
              <a:spcAft>
                <a:spcPct val="0"/>
              </a:spcAft>
              <a:defRPr sz="3200">
                <a:solidFill>
                  <a:schemeClr val="tx2"/>
                </a:solidFill>
                <a:latin typeface="Arial" pitchFamily="34" charset="0"/>
                <a:cs typeface="Arial" pitchFamily="34" charset="0"/>
              </a:defRPr>
            </a:lvl8pPr>
            <a:lvl9pPr marL="1828800" algn="ctr" rtl="0" fontAlgn="base">
              <a:spcBef>
                <a:spcPct val="0"/>
              </a:spcBef>
              <a:spcAft>
                <a:spcPct val="0"/>
              </a:spcAft>
              <a:defRPr sz="3200">
                <a:solidFill>
                  <a:schemeClr val="tx2"/>
                </a:solidFill>
                <a:latin typeface="Arial" pitchFamily="34" charset="0"/>
                <a:cs typeface="Arial" pitchFamily="34" charset="0"/>
              </a:defRPr>
            </a:lvl9pPr>
          </a:lstStyle>
          <a:p>
            <a:pPr algn="ctr"/>
            <a:r>
              <a:rPr lang="ru-RU" sz="2000" dirty="0">
                <a:solidFill>
                  <a:srgbClr val="C00000"/>
                </a:solidFill>
                <a:latin typeface="Cambria" panose="02040503050406030204" pitchFamily="18" charset="0"/>
                <a:ea typeface="+mn-ea"/>
                <a:cs typeface="+mn-cs"/>
              </a:rPr>
              <a:t>Завершение экзамена. станция записи ответов</a:t>
            </a:r>
          </a:p>
        </p:txBody>
      </p:sp>
      <p:sp>
        <p:nvSpPr>
          <p:cNvPr id="7" name="Объект 2"/>
          <p:cNvSpPr txBox="1">
            <a:spLocks/>
          </p:cNvSpPr>
          <p:nvPr/>
        </p:nvSpPr>
        <p:spPr bwMode="auto">
          <a:xfrm>
            <a:off x="341739" y="1970838"/>
            <a:ext cx="8658753" cy="3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cs typeface="+mn-cs"/>
              </a:defRPr>
            </a:lvl2pPr>
            <a:lvl3pPr marL="914400" indent="0" algn="l" rtl="0" eaLnBrk="0" fontAlgn="base" hangingPunct="0">
              <a:spcBef>
                <a:spcPct val="20000"/>
              </a:spcBef>
              <a:spcAft>
                <a:spcPct val="0"/>
              </a:spcAft>
              <a:buNone/>
              <a:defRPr sz="1600">
                <a:solidFill>
                  <a:schemeClr val="tx1"/>
                </a:solidFill>
                <a:latin typeface="+mn-lt"/>
                <a:cs typeface="+mn-cs"/>
              </a:defRPr>
            </a:lvl3pPr>
            <a:lvl4pPr marL="1371600" indent="0" algn="l" rtl="0" eaLnBrk="0" fontAlgn="base" hangingPunct="0">
              <a:spcBef>
                <a:spcPct val="20000"/>
              </a:spcBef>
              <a:spcAft>
                <a:spcPct val="0"/>
              </a:spcAft>
              <a:buNone/>
              <a:defRPr sz="1400">
                <a:solidFill>
                  <a:schemeClr val="tx1"/>
                </a:solidFill>
                <a:latin typeface="+mn-lt"/>
                <a:cs typeface="+mn-cs"/>
              </a:defRPr>
            </a:lvl4pPr>
            <a:lvl5pPr marL="1828800" indent="0" algn="l" rtl="0" eaLnBrk="0" fontAlgn="base" hangingPunct="0">
              <a:spcBef>
                <a:spcPct val="20000"/>
              </a:spcBef>
              <a:spcAft>
                <a:spcPct val="0"/>
              </a:spcAft>
              <a:buNone/>
              <a:defRPr sz="1400">
                <a:solidFill>
                  <a:schemeClr val="tx1"/>
                </a:solidFill>
                <a:latin typeface="+mn-lt"/>
                <a:cs typeface="+mn-cs"/>
              </a:defRPr>
            </a:lvl5pPr>
            <a:lvl6pPr marL="2286000" indent="0" algn="l" rtl="0" fontAlgn="base">
              <a:spcBef>
                <a:spcPct val="20000"/>
              </a:spcBef>
              <a:spcAft>
                <a:spcPct val="0"/>
              </a:spcAft>
              <a:buNone/>
              <a:defRPr sz="1400">
                <a:solidFill>
                  <a:schemeClr val="tx1"/>
                </a:solidFill>
                <a:latin typeface="+mn-lt"/>
                <a:cs typeface="+mn-cs"/>
              </a:defRPr>
            </a:lvl6pPr>
            <a:lvl7pPr marL="2743200" indent="0" algn="l" rtl="0" fontAlgn="base">
              <a:spcBef>
                <a:spcPct val="20000"/>
              </a:spcBef>
              <a:spcAft>
                <a:spcPct val="0"/>
              </a:spcAft>
              <a:buNone/>
              <a:defRPr sz="1400">
                <a:solidFill>
                  <a:schemeClr val="tx1"/>
                </a:solidFill>
                <a:latin typeface="+mn-lt"/>
                <a:cs typeface="+mn-cs"/>
              </a:defRPr>
            </a:lvl7pPr>
            <a:lvl8pPr marL="3200400" indent="0" algn="l" rtl="0" fontAlgn="base">
              <a:spcBef>
                <a:spcPct val="20000"/>
              </a:spcBef>
              <a:spcAft>
                <a:spcPct val="0"/>
              </a:spcAft>
              <a:buNone/>
              <a:defRPr sz="1400">
                <a:solidFill>
                  <a:schemeClr val="tx1"/>
                </a:solidFill>
                <a:latin typeface="+mn-lt"/>
                <a:cs typeface="+mn-cs"/>
              </a:defRPr>
            </a:lvl8pPr>
            <a:lvl9pPr marL="3657600" indent="0" algn="l" rtl="0" fontAlgn="base">
              <a:spcBef>
                <a:spcPct val="20000"/>
              </a:spcBef>
              <a:spcAft>
                <a:spcPct val="0"/>
              </a:spcAft>
              <a:buNone/>
              <a:defRPr sz="1400">
                <a:solidFill>
                  <a:schemeClr val="tx1"/>
                </a:solidFill>
                <a:latin typeface="+mn-lt"/>
                <a:cs typeface="+mn-cs"/>
              </a:defRPr>
            </a:lvl9pPr>
          </a:lstStyle>
          <a:p>
            <a:endParaRPr lang="ru-RU" sz="1500" dirty="0"/>
          </a:p>
        </p:txBody>
      </p:sp>
      <p:pic>
        <p:nvPicPr>
          <p:cNvPr id="2" name="Рисунок 1"/>
          <p:cNvPicPr>
            <a:picLocks noChangeAspect="1"/>
          </p:cNvPicPr>
          <p:nvPr/>
        </p:nvPicPr>
        <p:blipFill>
          <a:blip r:embed="rId2"/>
          <a:stretch>
            <a:fillRect/>
          </a:stretch>
        </p:blipFill>
        <p:spPr>
          <a:xfrm>
            <a:off x="719928" y="1949085"/>
            <a:ext cx="5512038" cy="4034242"/>
          </a:xfrm>
          <a:prstGeom prst="rect">
            <a:avLst/>
          </a:prstGeom>
          <a:ln w="28575">
            <a:solidFill>
              <a:srgbClr val="C00000"/>
            </a:solidFill>
          </a:ln>
        </p:spPr>
      </p:pic>
      <p:pic>
        <p:nvPicPr>
          <p:cNvPr id="3" name="Рисунок 2"/>
          <p:cNvPicPr>
            <a:picLocks noChangeAspect="1"/>
          </p:cNvPicPr>
          <p:nvPr/>
        </p:nvPicPr>
        <p:blipFill>
          <a:blip r:embed="rId3"/>
          <a:stretch>
            <a:fillRect/>
          </a:stretch>
        </p:blipFill>
        <p:spPr>
          <a:xfrm>
            <a:off x="5541293" y="1992448"/>
            <a:ext cx="3228975" cy="2164556"/>
          </a:xfrm>
          <a:prstGeom prst="rect">
            <a:avLst/>
          </a:prstGeom>
          <a:ln w="28575">
            <a:solidFill>
              <a:srgbClr val="C00000"/>
            </a:solidFill>
          </a:ln>
        </p:spPr>
      </p:pic>
      <p:cxnSp>
        <p:nvCxnSpPr>
          <p:cNvPr id="8" name="Прямая со стрелкой 7"/>
          <p:cNvCxnSpPr/>
          <p:nvPr/>
        </p:nvCxnSpPr>
        <p:spPr>
          <a:xfrm flipV="1">
            <a:off x="5436096" y="4178613"/>
            <a:ext cx="308182" cy="157210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p:nvPicPr>
        <p:blipFill>
          <a:blip r:embed="rId4"/>
          <a:stretch>
            <a:fillRect/>
          </a:stretch>
        </p:blipFill>
        <p:spPr>
          <a:xfrm>
            <a:off x="6098686" y="4580532"/>
            <a:ext cx="2907506" cy="1100138"/>
          </a:xfrm>
          <a:prstGeom prst="rect">
            <a:avLst/>
          </a:prstGeom>
          <a:ln w="28575">
            <a:solidFill>
              <a:srgbClr val="C00000"/>
            </a:solidFill>
          </a:ln>
        </p:spPr>
      </p:pic>
      <p:cxnSp>
        <p:nvCxnSpPr>
          <p:cNvPr id="12" name="Прямая со стрелкой 11"/>
          <p:cNvCxnSpPr/>
          <p:nvPr/>
        </p:nvCxnSpPr>
        <p:spPr>
          <a:xfrm>
            <a:off x="6300192" y="4023066"/>
            <a:ext cx="1188132" cy="5400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8813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bwMode="auto">
          <a:xfrm>
            <a:off x="554948" y="1044331"/>
            <a:ext cx="6984567" cy="2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cs typeface="Arial" pitchFamily="34" charset="0"/>
              </a:defRPr>
            </a:lvl2pPr>
            <a:lvl3pPr algn="ctr" rtl="0" eaLnBrk="0" fontAlgn="base" hangingPunct="0">
              <a:spcBef>
                <a:spcPct val="0"/>
              </a:spcBef>
              <a:spcAft>
                <a:spcPct val="0"/>
              </a:spcAft>
              <a:defRPr sz="3200">
                <a:solidFill>
                  <a:schemeClr val="tx2"/>
                </a:solidFill>
                <a:latin typeface="Arial" pitchFamily="34" charset="0"/>
                <a:cs typeface="Arial" pitchFamily="34" charset="0"/>
              </a:defRPr>
            </a:lvl3pPr>
            <a:lvl4pPr algn="ctr" rtl="0" eaLnBrk="0" fontAlgn="base" hangingPunct="0">
              <a:spcBef>
                <a:spcPct val="0"/>
              </a:spcBef>
              <a:spcAft>
                <a:spcPct val="0"/>
              </a:spcAft>
              <a:defRPr sz="3200">
                <a:solidFill>
                  <a:schemeClr val="tx2"/>
                </a:solidFill>
                <a:latin typeface="Arial" pitchFamily="34" charset="0"/>
                <a:cs typeface="Arial" pitchFamily="34" charset="0"/>
              </a:defRPr>
            </a:lvl4pPr>
            <a:lvl5pPr algn="ctr" rtl="0" eaLnBrk="0" fontAlgn="base" hangingPunct="0">
              <a:spcBef>
                <a:spcPct val="0"/>
              </a:spcBef>
              <a:spcAft>
                <a:spcPct val="0"/>
              </a:spcAft>
              <a:defRPr sz="3200">
                <a:solidFill>
                  <a:schemeClr val="tx2"/>
                </a:solidFill>
                <a:latin typeface="Arial" pitchFamily="34" charset="0"/>
                <a:cs typeface="Arial" pitchFamily="34" charset="0"/>
              </a:defRPr>
            </a:lvl5pPr>
            <a:lvl6pPr marL="457200" algn="ctr" rtl="0" fontAlgn="base">
              <a:spcBef>
                <a:spcPct val="0"/>
              </a:spcBef>
              <a:spcAft>
                <a:spcPct val="0"/>
              </a:spcAft>
              <a:defRPr sz="3200">
                <a:solidFill>
                  <a:schemeClr val="tx2"/>
                </a:solidFill>
                <a:latin typeface="Arial" pitchFamily="34" charset="0"/>
                <a:cs typeface="Arial" pitchFamily="34" charset="0"/>
              </a:defRPr>
            </a:lvl6pPr>
            <a:lvl7pPr marL="914400" algn="ctr" rtl="0" fontAlgn="base">
              <a:spcBef>
                <a:spcPct val="0"/>
              </a:spcBef>
              <a:spcAft>
                <a:spcPct val="0"/>
              </a:spcAft>
              <a:defRPr sz="3200">
                <a:solidFill>
                  <a:schemeClr val="tx2"/>
                </a:solidFill>
                <a:latin typeface="Arial" pitchFamily="34" charset="0"/>
                <a:cs typeface="Arial" pitchFamily="34" charset="0"/>
              </a:defRPr>
            </a:lvl7pPr>
            <a:lvl8pPr marL="1371600" algn="ctr" rtl="0" fontAlgn="base">
              <a:spcBef>
                <a:spcPct val="0"/>
              </a:spcBef>
              <a:spcAft>
                <a:spcPct val="0"/>
              </a:spcAft>
              <a:defRPr sz="3200">
                <a:solidFill>
                  <a:schemeClr val="tx2"/>
                </a:solidFill>
                <a:latin typeface="Arial" pitchFamily="34" charset="0"/>
                <a:cs typeface="Arial" pitchFamily="34" charset="0"/>
              </a:defRPr>
            </a:lvl8pPr>
            <a:lvl9pPr marL="1828800" algn="ctr" rtl="0" fontAlgn="base">
              <a:spcBef>
                <a:spcPct val="0"/>
              </a:spcBef>
              <a:spcAft>
                <a:spcPct val="0"/>
              </a:spcAft>
              <a:defRPr sz="3200">
                <a:solidFill>
                  <a:schemeClr val="tx2"/>
                </a:solidFill>
                <a:latin typeface="Arial" pitchFamily="34" charset="0"/>
                <a:cs typeface="Arial" pitchFamily="34" charset="0"/>
              </a:defRPr>
            </a:lvl9pPr>
          </a:lstStyle>
          <a:p>
            <a:pPr algn="ctr"/>
            <a:r>
              <a:rPr lang="ru-RU" sz="2000" dirty="0" err="1">
                <a:solidFill>
                  <a:srgbClr val="C00000"/>
                </a:solidFill>
                <a:latin typeface="Cambria" panose="02040503050406030204" pitchFamily="18" charset="0"/>
                <a:ea typeface="+mn-ea"/>
                <a:cs typeface="+mn-cs"/>
              </a:rPr>
              <a:t>зАВЕРШЕНИЕ</a:t>
            </a:r>
            <a:r>
              <a:rPr lang="ru-RU" sz="2000" dirty="0">
                <a:solidFill>
                  <a:srgbClr val="C00000"/>
                </a:solidFill>
                <a:latin typeface="Cambria" panose="02040503050406030204" pitchFamily="18" charset="0"/>
                <a:ea typeface="+mn-ea"/>
                <a:cs typeface="+mn-cs"/>
              </a:rPr>
              <a:t> экзамена. станция записи</a:t>
            </a:r>
          </a:p>
        </p:txBody>
      </p:sp>
      <p:sp>
        <p:nvSpPr>
          <p:cNvPr id="7" name="Объект 2"/>
          <p:cNvSpPr txBox="1">
            <a:spLocks/>
          </p:cNvSpPr>
          <p:nvPr/>
        </p:nvSpPr>
        <p:spPr bwMode="auto">
          <a:xfrm>
            <a:off x="341739" y="1970838"/>
            <a:ext cx="8658753" cy="3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cs typeface="+mn-cs"/>
              </a:defRPr>
            </a:lvl2pPr>
            <a:lvl3pPr marL="914400" indent="0" algn="l" rtl="0" eaLnBrk="0" fontAlgn="base" hangingPunct="0">
              <a:spcBef>
                <a:spcPct val="20000"/>
              </a:spcBef>
              <a:spcAft>
                <a:spcPct val="0"/>
              </a:spcAft>
              <a:buNone/>
              <a:defRPr sz="1600">
                <a:solidFill>
                  <a:schemeClr val="tx1"/>
                </a:solidFill>
                <a:latin typeface="+mn-lt"/>
                <a:cs typeface="+mn-cs"/>
              </a:defRPr>
            </a:lvl3pPr>
            <a:lvl4pPr marL="1371600" indent="0" algn="l" rtl="0" eaLnBrk="0" fontAlgn="base" hangingPunct="0">
              <a:spcBef>
                <a:spcPct val="20000"/>
              </a:spcBef>
              <a:spcAft>
                <a:spcPct val="0"/>
              </a:spcAft>
              <a:buNone/>
              <a:defRPr sz="1400">
                <a:solidFill>
                  <a:schemeClr val="tx1"/>
                </a:solidFill>
                <a:latin typeface="+mn-lt"/>
                <a:cs typeface="+mn-cs"/>
              </a:defRPr>
            </a:lvl4pPr>
            <a:lvl5pPr marL="1828800" indent="0" algn="l" rtl="0" eaLnBrk="0" fontAlgn="base" hangingPunct="0">
              <a:spcBef>
                <a:spcPct val="20000"/>
              </a:spcBef>
              <a:spcAft>
                <a:spcPct val="0"/>
              </a:spcAft>
              <a:buNone/>
              <a:defRPr sz="1400">
                <a:solidFill>
                  <a:schemeClr val="tx1"/>
                </a:solidFill>
                <a:latin typeface="+mn-lt"/>
                <a:cs typeface="+mn-cs"/>
              </a:defRPr>
            </a:lvl5pPr>
            <a:lvl6pPr marL="2286000" indent="0" algn="l" rtl="0" fontAlgn="base">
              <a:spcBef>
                <a:spcPct val="20000"/>
              </a:spcBef>
              <a:spcAft>
                <a:spcPct val="0"/>
              </a:spcAft>
              <a:buNone/>
              <a:defRPr sz="1400">
                <a:solidFill>
                  <a:schemeClr val="tx1"/>
                </a:solidFill>
                <a:latin typeface="+mn-lt"/>
                <a:cs typeface="+mn-cs"/>
              </a:defRPr>
            </a:lvl6pPr>
            <a:lvl7pPr marL="2743200" indent="0" algn="l" rtl="0" fontAlgn="base">
              <a:spcBef>
                <a:spcPct val="20000"/>
              </a:spcBef>
              <a:spcAft>
                <a:spcPct val="0"/>
              </a:spcAft>
              <a:buNone/>
              <a:defRPr sz="1400">
                <a:solidFill>
                  <a:schemeClr val="tx1"/>
                </a:solidFill>
                <a:latin typeface="+mn-lt"/>
                <a:cs typeface="+mn-cs"/>
              </a:defRPr>
            </a:lvl7pPr>
            <a:lvl8pPr marL="3200400" indent="0" algn="l" rtl="0" fontAlgn="base">
              <a:spcBef>
                <a:spcPct val="20000"/>
              </a:spcBef>
              <a:spcAft>
                <a:spcPct val="0"/>
              </a:spcAft>
              <a:buNone/>
              <a:defRPr sz="1400">
                <a:solidFill>
                  <a:schemeClr val="tx1"/>
                </a:solidFill>
                <a:latin typeface="+mn-lt"/>
                <a:cs typeface="+mn-cs"/>
              </a:defRPr>
            </a:lvl8pPr>
            <a:lvl9pPr marL="3657600" indent="0" algn="l" rtl="0" fontAlgn="base">
              <a:spcBef>
                <a:spcPct val="20000"/>
              </a:spcBef>
              <a:spcAft>
                <a:spcPct val="0"/>
              </a:spcAft>
              <a:buNone/>
              <a:defRPr sz="1400">
                <a:solidFill>
                  <a:schemeClr val="tx1"/>
                </a:solidFill>
                <a:latin typeface="+mn-lt"/>
                <a:cs typeface="+mn-cs"/>
              </a:defRPr>
            </a:lvl9pPr>
          </a:lstStyle>
          <a:p>
            <a:endParaRPr lang="ru-RU" sz="1500" dirty="0"/>
          </a:p>
        </p:txBody>
      </p:sp>
      <p:pic>
        <p:nvPicPr>
          <p:cNvPr id="2" name="Рисунок 1"/>
          <p:cNvPicPr>
            <a:picLocks noChangeAspect="1"/>
          </p:cNvPicPr>
          <p:nvPr/>
        </p:nvPicPr>
        <p:blipFill>
          <a:blip r:embed="rId2"/>
          <a:stretch>
            <a:fillRect/>
          </a:stretch>
        </p:blipFill>
        <p:spPr>
          <a:xfrm>
            <a:off x="370339" y="1527764"/>
            <a:ext cx="5426366" cy="3787494"/>
          </a:xfrm>
          <a:prstGeom prst="rect">
            <a:avLst/>
          </a:prstGeom>
          <a:effectLst>
            <a:innerShdw blurRad="63500" dist="50800" dir="2700000">
              <a:prstClr val="black">
                <a:alpha val="50000"/>
              </a:prstClr>
            </a:innerShdw>
          </a:effectLst>
        </p:spPr>
      </p:pic>
      <p:sp>
        <p:nvSpPr>
          <p:cNvPr id="3" name="Прямоугольник 2"/>
          <p:cNvSpPr/>
          <p:nvPr/>
        </p:nvSpPr>
        <p:spPr>
          <a:xfrm>
            <a:off x="1979712" y="5445224"/>
            <a:ext cx="6859488" cy="830997"/>
          </a:xfrm>
          <a:prstGeom prst="rect">
            <a:avLst/>
          </a:prstGeom>
        </p:spPr>
        <p:txBody>
          <a:bodyPr wrap="square">
            <a:spAutoFit/>
          </a:bodyPr>
          <a:lstStyle/>
          <a:p>
            <a:r>
              <a:rPr lang="ru-RU" sz="1600" b="1" dirty="0" smtClean="0">
                <a:solidFill>
                  <a:schemeClr val="accent1">
                    <a:lumMod val="75000"/>
                  </a:schemeClr>
                </a:solidFill>
                <a:latin typeface="Cambria" panose="02040503050406030204" pitchFamily="18" charset="0"/>
                <a:ea typeface="Cambria" panose="02040503050406030204" pitchFamily="18" charset="0"/>
              </a:rPr>
              <a:t>Руководитель ППЭ совместно </a:t>
            </a:r>
            <a:r>
              <a:rPr lang="ru-RU" sz="1600" b="1" dirty="0">
                <a:solidFill>
                  <a:schemeClr val="accent1">
                    <a:lumMod val="75000"/>
                  </a:schemeClr>
                </a:solidFill>
                <a:latin typeface="Cambria" panose="02040503050406030204" pitchFamily="18" charset="0"/>
                <a:ea typeface="Cambria" panose="02040503050406030204" pitchFamily="18" charset="0"/>
              </a:rPr>
              <a:t>с </a:t>
            </a:r>
            <a:r>
              <a:rPr lang="ru-RU" sz="1600" b="1" dirty="0" smtClean="0">
                <a:solidFill>
                  <a:schemeClr val="accent1">
                    <a:lumMod val="75000"/>
                  </a:schemeClr>
                </a:solidFill>
                <a:latin typeface="Cambria" panose="02040503050406030204" pitchFamily="18" charset="0"/>
                <a:ea typeface="Cambria" panose="02040503050406030204" pitchFamily="18" charset="0"/>
              </a:rPr>
              <a:t>членом </a:t>
            </a:r>
            <a:r>
              <a:rPr lang="ru-RU" sz="1600" b="1" dirty="0">
                <a:solidFill>
                  <a:schemeClr val="accent1">
                    <a:lumMod val="75000"/>
                  </a:schemeClr>
                </a:solidFill>
                <a:latin typeface="Cambria" panose="02040503050406030204" pitchFamily="18" charset="0"/>
                <a:ea typeface="Cambria" panose="02040503050406030204" pitchFamily="18" charset="0"/>
              </a:rPr>
              <a:t>ГЭК </a:t>
            </a:r>
            <a:r>
              <a:rPr lang="ru-RU" sz="1600" b="1" dirty="0" smtClean="0">
                <a:solidFill>
                  <a:schemeClr val="accent1">
                    <a:lumMod val="75000"/>
                  </a:schemeClr>
                </a:solidFill>
                <a:latin typeface="Cambria" panose="02040503050406030204" pitchFamily="18" charset="0"/>
                <a:ea typeface="Cambria" panose="02040503050406030204" pitchFamily="18" charset="0"/>
              </a:rPr>
              <a:t>должны сверить </a:t>
            </a:r>
            <a:r>
              <a:rPr lang="ru-RU" sz="1600" b="1" dirty="0">
                <a:solidFill>
                  <a:schemeClr val="accent1">
                    <a:lumMod val="75000"/>
                  </a:schemeClr>
                </a:solidFill>
                <a:latin typeface="Cambria" panose="02040503050406030204" pitchFamily="18" charset="0"/>
                <a:ea typeface="Cambria" panose="02040503050406030204" pitchFamily="18" charset="0"/>
              </a:rPr>
              <a:t>данные сопроводительного бланка к </a:t>
            </a:r>
            <a:r>
              <a:rPr lang="ru-RU" sz="1600" b="1" dirty="0" err="1">
                <a:solidFill>
                  <a:schemeClr val="accent1">
                    <a:lumMod val="75000"/>
                  </a:schemeClr>
                </a:solidFill>
                <a:latin typeface="Cambria" panose="02040503050406030204" pitchFamily="18" charset="0"/>
                <a:ea typeface="Cambria" panose="02040503050406030204" pitchFamily="18" charset="0"/>
              </a:rPr>
              <a:t>флеш</a:t>
            </a:r>
            <a:r>
              <a:rPr lang="ru-RU" sz="1600" b="1" dirty="0">
                <a:solidFill>
                  <a:schemeClr val="accent1">
                    <a:lumMod val="75000"/>
                  </a:schemeClr>
                </a:solidFill>
                <a:latin typeface="Cambria" panose="02040503050406030204" pitchFamily="18" charset="0"/>
                <a:ea typeface="Cambria" panose="02040503050406030204" pitchFamily="18" charset="0"/>
              </a:rPr>
              <a:t>-накопителям с данными формы </a:t>
            </a:r>
            <a:r>
              <a:rPr lang="ru-RU" sz="1600" b="1" dirty="0" smtClean="0">
                <a:solidFill>
                  <a:schemeClr val="accent1">
                    <a:lumMod val="75000"/>
                  </a:schemeClr>
                </a:solidFill>
                <a:latin typeface="Cambria" panose="02040503050406030204" pitchFamily="18" charset="0"/>
                <a:ea typeface="Cambria" panose="02040503050406030204" pitchFamily="18" charset="0"/>
              </a:rPr>
              <a:t>ППЭ-05-03-У. </a:t>
            </a:r>
            <a:endParaRPr lang="ru-RU" sz="1600" b="1"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72906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010220" y="6270578"/>
            <a:ext cx="2133781" cy="354124"/>
          </a:xfrm>
        </p:spPr>
        <p:txBody>
          <a:bodyPr/>
          <a:lstStyle/>
          <a:p>
            <a:fld id="{C4258EBA-BF76-4BD2-B386-1E39067478A0}" type="slidenum">
              <a:rPr lang="ru-RU" smtClean="0"/>
              <a:pPr/>
              <a:t>72</a:t>
            </a:fld>
            <a:endParaRPr lang="ru-RU"/>
          </a:p>
        </p:txBody>
      </p:sp>
      <p:sp>
        <p:nvSpPr>
          <p:cNvPr id="3" name="Прямоугольник 2"/>
          <p:cNvSpPr/>
          <p:nvPr/>
        </p:nvSpPr>
        <p:spPr>
          <a:xfrm>
            <a:off x="1763688" y="868078"/>
            <a:ext cx="6624736" cy="423995"/>
          </a:xfrm>
          <a:prstGeom prst="rect">
            <a:avLst/>
          </a:prstGeom>
          <a:noFill/>
        </p:spPr>
        <p:txBody>
          <a:bodyPr lIns="101124" tIns="50562" rIns="101124" bIns="50562"/>
          <a:lstStyle/>
          <a:p>
            <a:pPr algn="ctr" eaLnBrk="0" hangingPunct="0"/>
            <a:r>
              <a:rPr lang="ru-RU" sz="2000" b="1" cap="all" dirty="0">
                <a:solidFill>
                  <a:srgbClr val="C00000"/>
                </a:solidFill>
                <a:latin typeface="Cambria" panose="02040503050406030204" pitchFamily="18" charset="0"/>
                <a:cs typeface="+mn-cs"/>
              </a:rPr>
              <a:t>ЭТАП ЗАВЕРШЕНИЯ ЭКЗАМЕНА</a:t>
            </a:r>
          </a:p>
          <a:p>
            <a:pPr algn="ctr">
              <a:spcBef>
                <a:spcPct val="0"/>
              </a:spcBef>
            </a:pPr>
            <a:endParaRPr lang="ru-RU" sz="2163" b="1" dirty="0">
              <a:solidFill>
                <a:srgbClr val="FF0000"/>
              </a:solidFill>
              <a:latin typeface="Cambria" panose="02040503050406030204" pitchFamily="18" charset="0"/>
              <a:ea typeface="+mj-ea"/>
              <a:cs typeface="+mj-cs"/>
            </a:endParaRPr>
          </a:p>
        </p:txBody>
      </p:sp>
      <p:sp>
        <p:nvSpPr>
          <p:cNvPr id="5" name="Прямоугольник 4"/>
          <p:cNvSpPr/>
          <p:nvPr/>
        </p:nvSpPr>
        <p:spPr>
          <a:xfrm>
            <a:off x="308586" y="1404006"/>
            <a:ext cx="4320480" cy="594554"/>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square" lIns="101124" tIns="50562" rIns="101124" bIns="50562">
            <a:spAutoFit/>
          </a:bodyPr>
          <a:lstStyle/>
          <a:p>
            <a:pPr algn="ctr"/>
            <a:r>
              <a:rPr lang="ru-RU" sz="1600" b="1"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По окончании проведения экзамена члены ГЭК обязаны:</a:t>
            </a:r>
          </a:p>
        </p:txBody>
      </p:sp>
      <p:sp>
        <p:nvSpPr>
          <p:cNvPr id="6" name="Прямоугольник 5"/>
          <p:cNvSpPr/>
          <p:nvPr/>
        </p:nvSpPr>
        <p:spPr>
          <a:xfrm>
            <a:off x="4835708" y="2288996"/>
            <a:ext cx="4200787" cy="3118322"/>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square" lIns="101124" tIns="50562" rIns="101124" bIns="50562">
            <a:spAutoFit/>
          </a:bodyPr>
          <a:lstStyle/>
          <a:p>
            <a:pPr marL="189622" indent="-189622" algn="just">
              <a:buFont typeface="Wingdings" panose="05000000000000000000" pitchFamily="2" charset="2"/>
              <a:buChar char="ü"/>
            </a:pP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Получить от технического специалиста </a:t>
            </a:r>
            <a:b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b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флэш-носитель с аудиозаписями ответов</a:t>
            </a:r>
          </a:p>
          <a:p>
            <a:pPr marL="189622" indent="-189622" algn="just">
              <a:buFont typeface="Wingdings" panose="05000000000000000000" pitchFamily="2" charset="2"/>
              <a:buChar char="ü"/>
            </a:pP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Получить от организаторов в аудитории подготовки бракованные и испорченные бланки регистрации, документы аудитории;</a:t>
            </a:r>
          </a:p>
          <a:p>
            <a:pPr marL="189622" indent="-189622" algn="just">
              <a:buFont typeface="Wingdings" panose="05000000000000000000" pitchFamily="2" charset="2"/>
              <a:buChar char="ü"/>
            </a:pP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Получить от организаторов в аудитории проведения возвратные доставочные пакеты </a:t>
            </a:r>
            <a:b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b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с бланками регистрации, документы аудитории.</a:t>
            </a:r>
          </a:p>
          <a:p>
            <a:pPr marL="189622" indent="-189622" algn="just">
              <a:buFont typeface="Wingdings" panose="05000000000000000000" pitchFamily="2" charset="2"/>
              <a:buChar char="ü"/>
            </a:pP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Совместно с членом ГЭК сверить данные на аудионосителе</a:t>
            </a:r>
          </a:p>
          <a:p>
            <a:pPr marL="189622" indent="-189622" algn="just">
              <a:buFont typeface="Wingdings" panose="05000000000000000000" pitchFamily="2" charset="2"/>
              <a:buChar char="ü"/>
            </a:pP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Совместно с членом ГЭК в соответствии </a:t>
            </a:r>
            <a:b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b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со стандартной процедурой заполнить формы ППЭ</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9" y="4469129"/>
            <a:ext cx="1384567" cy="1263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4405183"/>
            <a:ext cx="1310238" cy="1178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угольник 9"/>
          <p:cNvSpPr/>
          <p:nvPr/>
        </p:nvSpPr>
        <p:spPr>
          <a:xfrm>
            <a:off x="179513" y="2288996"/>
            <a:ext cx="4449552" cy="1825660"/>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square" lIns="101124" tIns="50562" rIns="101124" bIns="50562">
            <a:spAutoFit/>
          </a:bodyPr>
          <a:lstStyle/>
          <a:p>
            <a:pPr marL="189622" indent="-189622" algn="just">
              <a:buFont typeface="Wingdings" panose="05000000000000000000" pitchFamily="2" charset="2"/>
              <a:buChar char="ü"/>
            </a:pPr>
            <a:r>
              <a:rPr lang="ru-RU" sz="1400" dirty="0" smtClean="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Совместно </a:t>
            </a: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с руководителем ППЭ оформить протоколы по результатам проведения ЕГЭ в </a:t>
            </a:r>
            <a:r>
              <a:rPr lang="ru-RU" sz="1400" dirty="0" smtClean="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ППЭ</a:t>
            </a:r>
          </a:p>
          <a:p>
            <a:pPr marL="189622" indent="-189622" algn="just">
              <a:buFont typeface="Wingdings" panose="05000000000000000000" pitchFamily="2" charset="2"/>
              <a:buChar char="ü"/>
            </a:pPr>
            <a:r>
              <a:rPr lang="ru-RU" sz="1400" dirty="0" smtClean="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Совместно </a:t>
            </a: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с руководителем ППЭ и техническим специалистом осуществить сканирование БР и </a:t>
            </a:r>
            <a:r>
              <a:rPr lang="ru-RU" sz="1400" dirty="0" smtClean="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форм</a:t>
            </a:r>
            <a:endPar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endParaRPr>
          </a:p>
          <a:p>
            <a:pPr marL="189622" indent="-189622" algn="just">
              <a:buFont typeface="Wingdings" panose="05000000000000000000" pitchFamily="2" charset="2"/>
              <a:buChar char="ü"/>
            </a:pP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Получить от руководителя ППЭ упакованные ЭМ </a:t>
            </a:r>
            <a:b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b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и комплект документации ППЭ для отправки </a:t>
            </a:r>
            <a:b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b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в РЦОИ по алгоритму </a:t>
            </a:r>
            <a:r>
              <a:rPr lang="ru-RU" sz="1400" dirty="0" smtClean="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сбора </a:t>
            </a:r>
            <a:r>
              <a:rPr lang="ru-RU" sz="1400"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материалов</a:t>
            </a:r>
          </a:p>
        </p:txBody>
      </p:sp>
      <p:sp>
        <p:nvSpPr>
          <p:cNvPr id="11" name="Прямоугольник 10"/>
          <p:cNvSpPr/>
          <p:nvPr/>
        </p:nvSpPr>
        <p:spPr>
          <a:xfrm>
            <a:off x="4835709" y="1404007"/>
            <a:ext cx="4079372" cy="594554"/>
          </a:xfrm>
          <a:prstGeom prst="rect">
            <a:avLst/>
          </a:prstGeom>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square" lIns="101124" tIns="50562" rIns="101124" bIns="50562">
            <a:spAutoFit/>
          </a:bodyPr>
          <a:lstStyle/>
          <a:p>
            <a:pPr algn="ctr"/>
            <a:r>
              <a:rPr lang="ru-RU" sz="1600" b="1" dirty="0">
                <a:solidFill>
                  <a:schemeClr val="tx2">
                    <a:lumMod val="50000"/>
                  </a:schemeClr>
                </a:solidFill>
                <a:latin typeface="Cambria" panose="02040503050406030204" pitchFamily="18" charset="0"/>
                <a:ea typeface="Cambria" panose="02040503050406030204" pitchFamily="18" charset="0"/>
                <a:cs typeface="Times New Roman" panose="02020603050405020304" pitchFamily="18" charset="0"/>
              </a:rPr>
              <a:t>После проведения экзамена руководитель ППЭ должен: </a:t>
            </a:r>
          </a:p>
        </p:txBody>
      </p:sp>
    </p:spTree>
    <p:extLst>
      <p:ext uri="{BB962C8B-B14F-4D97-AF65-F5344CB8AC3E}">
        <p14:creationId xmlns:p14="http://schemas.microsoft.com/office/powerpoint/2010/main" val="278826479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052736"/>
            <a:ext cx="8229600" cy="589632"/>
          </a:xfrm>
        </p:spPr>
        <p:txBody>
          <a:bodyPr/>
          <a:lstStyle/>
          <a:p>
            <a:r>
              <a:rPr lang="ru-RU" sz="2000" b="1" cap="all" dirty="0">
                <a:solidFill>
                  <a:srgbClr val="C00000"/>
                </a:solidFill>
                <a:latin typeface="Cambria" panose="02040503050406030204" pitchFamily="18" charset="0"/>
                <a:ea typeface="+mn-ea"/>
                <a:cs typeface="+mn-cs"/>
              </a:rPr>
              <a:t>ППЭ-13-03-У</a:t>
            </a:r>
          </a:p>
        </p:txBody>
      </p:sp>
      <p:pic>
        <p:nvPicPr>
          <p:cNvPr id="7" name="Объект 6"/>
          <p:cNvPicPr>
            <a:picLocks noGrp="1" noChangeAspect="1"/>
          </p:cNvPicPr>
          <p:nvPr>
            <p:ph idx="1"/>
          </p:nvPr>
        </p:nvPicPr>
        <p:blipFill rotWithShape="1">
          <a:blip r:embed="rId2"/>
          <a:srcRect l="4358" t="26088" r="46420" b="15045"/>
          <a:stretch/>
        </p:blipFill>
        <p:spPr>
          <a:xfrm>
            <a:off x="971600" y="1930400"/>
            <a:ext cx="6850491" cy="4608512"/>
          </a:xfrm>
          <a:prstGeom prst="rect">
            <a:avLst/>
          </a:prstGeom>
          <a:effectLst>
            <a:innerShdw blurRad="63500" dist="50800">
              <a:prstClr val="black">
                <a:alpha val="50000"/>
              </a:prstClr>
            </a:innerShdw>
          </a:effectLst>
        </p:spPr>
      </p:pic>
      <p:sp>
        <p:nvSpPr>
          <p:cNvPr id="4" name="Номер слайда 3"/>
          <p:cNvSpPr>
            <a:spLocks noGrp="1"/>
          </p:cNvSpPr>
          <p:nvPr>
            <p:ph type="sldNum" sz="quarter" idx="12"/>
          </p:nvPr>
        </p:nvSpPr>
        <p:spPr/>
        <p:txBody>
          <a:bodyPr/>
          <a:lstStyle/>
          <a:p>
            <a:pPr>
              <a:defRPr/>
            </a:pPr>
            <a:fld id="{CB788668-3972-4A9F-A7AB-FE46831E99A7}" type="slidenum">
              <a:rPr lang="ru-RU" smtClean="0"/>
              <a:pPr>
                <a:defRPr/>
              </a:pPr>
              <a:t>73</a:t>
            </a:fld>
            <a:endParaRPr lang="ru-RU"/>
          </a:p>
        </p:txBody>
      </p:sp>
    </p:spTree>
    <p:extLst>
      <p:ext uri="{BB962C8B-B14F-4D97-AF65-F5344CB8AC3E}">
        <p14:creationId xmlns:p14="http://schemas.microsoft.com/office/powerpoint/2010/main" val="23163284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5900" t="24801" r="55513" b="15000"/>
          <a:stretch/>
        </p:blipFill>
        <p:spPr>
          <a:xfrm>
            <a:off x="1043608" y="1143618"/>
            <a:ext cx="5869300" cy="5150610"/>
          </a:xfrm>
          <a:prstGeom prst="rect">
            <a:avLst/>
          </a:prstGeom>
          <a:effectLst>
            <a:innerShdw blurRad="114300">
              <a:prstClr val="black"/>
            </a:innerShdw>
          </a:effectLst>
        </p:spPr>
      </p:pic>
      <p:sp>
        <p:nvSpPr>
          <p:cNvPr id="22" name="Овал 21"/>
          <p:cNvSpPr/>
          <p:nvPr/>
        </p:nvSpPr>
        <p:spPr>
          <a:xfrm>
            <a:off x="2051720" y="2492896"/>
            <a:ext cx="927632"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268769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5DEBEC-BB05-4897-A576-E2E3009F8E61}" type="slidenum">
              <a:rPr lang="ru-RU" smtClean="0"/>
              <a:pPr>
                <a:defRPr/>
              </a:pPr>
              <a:t>75</a:t>
            </a:fld>
            <a:endParaRPr lang="ru-RU"/>
          </a:p>
        </p:txBody>
      </p:sp>
      <p:sp>
        <p:nvSpPr>
          <p:cNvPr id="7" name="Объект 2"/>
          <p:cNvSpPr txBox="1">
            <a:spLocks/>
          </p:cNvSpPr>
          <p:nvPr/>
        </p:nvSpPr>
        <p:spPr bwMode="auto">
          <a:xfrm>
            <a:off x="107504" y="1348069"/>
            <a:ext cx="8658753" cy="3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cs typeface="+mn-cs"/>
              </a:defRPr>
            </a:lvl2pPr>
            <a:lvl3pPr marL="914400" indent="0" algn="l" rtl="0" eaLnBrk="0" fontAlgn="base" hangingPunct="0">
              <a:spcBef>
                <a:spcPct val="20000"/>
              </a:spcBef>
              <a:spcAft>
                <a:spcPct val="0"/>
              </a:spcAft>
              <a:buNone/>
              <a:defRPr sz="1600">
                <a:solidFill>
                  <a:schemeClr val="tx1"/>
                </a:solidFill>
                <a:latin typeface="+mn-lt"/>
                <a:cs typeface="+mn-cs"/>
              </a:defRPr>
            </a:lvl3pPr>
            <a:lvl4pPr marL="1371600" indent="0" algn="l" rtl="0" eaLnBrk="0" fontAlgn="base" hangingPunct="0">
              <a:spcBef>
                <a:spcPct val="20000"/>
              </a:spcBef>
              <a:spcAft>
                <a:spcPct val="0"/>
              </a:spcAft>
              <a:buNone/>
              <a:defRPr sz="1400">
                <a:solidFill>
                  <a:schemeClr val="tx1"/>
                </a:solidFill>
                <a:latin typeface="+mn-lt"/>
                <a:cs typeface="+mn-cs"/>
              </a:defRPr>
            </a:lvl4pPr>
            <a:lvl5pPr marL="1828800" indent="0" algn="l" rtl="0" eaLnBrk="0" fontAlgn="base" hangingPunct="0">
              <a:spcBef>
                <a:spcPct val="20000"/>
              </a:spcBef>
              <a:spcAft>
                <a:spcPct val="0"/>
              </a:spcAft>
              <a:buNone/>
              <a:defRPr sz="1400">
                <a:solidFill>
                  <a:schemeClr val="tx1"/>
                </a:solidFill>
                <a:latin typeface="+mn-lt"/>
                <a:cs typeface="+mn-cs"/>
              </a:defRPr>
            </a:lvl5pPr>
            <a:lvl6pPr marL="2286000" indent="0" algn="l" rtl="0" fontAlgn="base">
              <a:spcBef>
                <a:spcPct val="20000"/>
              </a:spcBef>
              <a:spcAft>
                <a:spcPct val="0"/>
              </a:spcAft>
              <a:buNone/>
              <a:defRPr sz="1400">
                <a:solidFill>
                  <a:schemeClr val="tx1"/>
                </a:solidFill>
                <a:latin typeface="+mn-lt"/>
                <a:cs typeface="+mn-cs"/>
              </a:defRPr>
            </a:lvl6pPr>
            <a:lvl7pPr marL="2743200" indent="0" algn="l" rtl="0" fontAlgn="base">
              <a:spcBef>
                <a:spcPct val="20000"/>
              </a:spcBef>
              <a:spcAft>
                <a:spcPct val="0"/>
              </a:spcAft>
              <a:buNone/>
              <a:defRPr sz="1400">
                <a:solidFill>
                  <a:schemeClr val="tx1"/>
                </a:solidFill>
                <a:latin typeface="+mn-lt"/>
                <a:cs typeface="+mn-cs"/>
              </a:defRPr>
            </a:lvl7pPr>
            <a:lvl8pPr marL="3200400" indent="0" algn="l" rtl="0" fontAlgn="base">
              <a:spcBef>
                <a:spcPct val="20000"/>
              </a:spcBef>
              <a:spcAft>
                <a:spcPct val="0"/>
              </a:spcAft>
              <a:buNone/>
              <a:defRPr sz="1400">
                <a:solidFill>
                  <a:schemeClr val="tx1"/>
                </a:solidFill>
                <a:latin typeface="+mn-lt"/>
                <a:cs typeface="+mn-cs"/>
              </a:defRPr>
            </a:lvl8pPr>
            <a:lvl9pPr marL="3657600" indent="0" algn="l" rtl="0" fontAlgn="base">
              <a:spcBef>
                <a:spcPct val="20000"/>
              </a:spcBef>
              <a:spcAft>
                <a:spcPct val="0"/>
              </a:spcAft>
              <a:buNone/>
              <a:defRPr sz="1400">
                <a:solidFill>
                  <a:schemeClr val="tx1"/>
                </a:solidFill>
                <a:latin typeface="+mn-lt"/>
                <a:cs typeface="+mn-cs"/>
              </a:defRPr>
            </a:lvl9pPr>
          </a:lstStyle>
          <a:p>
            <a:r>
              <a:rPr lang="ru-RU" sz="1800" dirty="0">
                <a:solidFill>
                  <a:srgbClr val="005E9E"/>
                </a:solidFill>
                <a:latin typeface="Cambria" panose="02040503050406030204" pitchFamily="18" charset="0"/>
                <a:ea typeface="Cambria" panose="02040503050406030204" pitchFamily="18" charset="0"/>
              </a:rPr>
              <a:t>В штабе </a:t>
            </a:r>
            <a:r>
              <a:rPr lang="ru-RU" sz="1800" dirty="0" smtClean="0">
                <a:solidFill>
                  <a:srgbClr val="005E9E"/>
                </a:solidFill>
                <a:latin typeface="Cambria" panose="02040503050406030204" pitchFamily="18" charset="0"/>
                <a:ea typeface="Cambria" panose="02040503050406030204" pitchFamily="18" charset="0"/>
              </a:rPr>
              <a:t>:</a:t>
            </a:r>
            <a:endParaRPr lang="ru-RU" sz="1800" dirty="0">
              <a:solidFill>
                <a:srgbClr val="005E9E"/>
              </a:solidFill>
              <a:latin typeface="Cambria" panose="02040503050406030204" pitchFamily="18" charset="0"/>
              <a:ea typeface="Cambria" panose="02040503050406030204" pitchFamily="18" charset="0"/>
            </a:endParaRPr>
          </a:p>
          <a:p>
            <a:pPr marL="257175" indent="-257175">
              <a:buFont typeface="Wingdings" panose="05000000000000000000" pitchFamily="2" charset="2"/>
              <a:buChar char="Ø"/>
            </a:pPr>
            <a:r>
              <a:rPr lang="ru-RU" sz="1800" dirty="0" smtClean="0">
                <a:solidFill>
                  <a:srgbClr val="005E9E"/>
                </a:solidFill>
                <a:latin typeface="Cambria" panose="02040503050406030204" pitchFamily="18" charset="0"/>
                <a:ea typeface="Cambria" panose="02040503050406030204" pitchFamily="18" charset="0"/>
              </a:rPr>
              <a:t>передать </a:t>
            </a:r>
            <a:r>
              <a:rPr lang="ru-RU" sz="1800" dirty="0" err="1" smtClean="0">
                <a:solidFill>
                  <a:srgbClr val="005E9E"/>
                </a:solidFill>
                <a:latin typeface="Cambria" panose="02040503050406030204" pitchFamily="18" charset="0"/>
                <a:ea typeface="Cambria" panose="02040503050406030204" pitchFamily="18" charset="0"/>
              </a:rPr>
              <a:t>флеш</a:t>
            </a:r>
            <a:r>
              <a:rPr lang="ru-RU" sz="1800" dirty="0" smtClean="0">
                <a:solidFill>
                  <a:srgbClr val="005E9E"/>
                </a:solidFill>
                <a:latin typeface="Cambria" panose="02040503050406030204" pitchFamily="18" charset="0"/>
                <a:ea typeface="Cambria" panose="02040503050406030204" pitchFamily="18" charset="0"/>
              </a:rPr>
              <a:t>-накопитель </a:t>
            </a:r>
            <a:r>
              <a:rPr lang="ru-RU" sz="1800" dirty="0">
                <a:solidFill>
                  <a:srgbClr val="005E9E"/>
                </a:solidFill>
                <a:latin typeface="Cambria" panose="02040503050406030204" pitchFamily="18" charset="0"/>
                <a:ea typeface="Cambria" panose="02040503050406030204" pitchFamily="18" charset="0"/>
              </a:rPr>
              <a:t>(</a:t>
            </a:r>
            <a:r>
              <a:rPr lang="ru-RU" sz="1800" dirty="0" err="1">
                <a:solidFill>
                  <a:srgbClr val="005E9E"/>
                </a:solidFill>
                <a:latin typeface="Cambria" panose="02040503050406030204" pitchFamily="18" charset="0"/>
                <a:ea typeface="Cambria" panose="02040503050406030204" pitchFamily="18" charset="0"/>
              </a:rPr>
              <a:t>флеш</a:t>
            </a:r>
            <a:r>
              <a:rPr lang="ru-RU" sz="1800" dirty="0">
                <a:solidFill>
                  <a:srgbClr val="005E9E"/>
                </a:solidFill>
                <a:latin typeface="Cambria" panose="02040503050406030204" pitchFamily="18" charset="0"/>
                <a:ea typeface="Cambria" panose="02040503050406030204" pitchFamily="18" charset="0"/>
              </a:rPr>
              <a:t>-накопители</a:t>
            </a:r>
            <a:r>
              <a:rPr lang="ru-RU" sz="1800" dirty="0" smtClean="0">
                <a:solidFill>
                  <a:srgbClr val="005E9E"/>
                </a:solidFill>
                <a:latin typeface="Cambria" panose="02040503050406030204" pitchFamily="18" charset="0"/>
                <a:ea typeface="Cambria" panose="02040503050406030204" pitchFamily="18" charset="0"/>
              </a:rPr>
              <a:t>) техническому специалисту; </a:t>
            </a:r>
            <a:endParaRPr lang="ru-RU" sz="1800" dirty="0">
              <a:solidFill>
                <a:srgbClr val="005E9E"/>
              </a:solidFill>
              <a:latin typeface="Cambria" panose="02040503050406030204" pitchFamily="18" charset="0"/>
              <a:ea typeface="Cambria" panose="02040503050406030204" pitchFamily="18" charset="0"/>
            </a:endParaRPr>
          </a:p>
          <a:p>
            <a:pPr marL="285750" indent="-285750">
              <a:buFont typeface="Wingdings" panose="05000000000000000000" pitchFamily="2" charset="2"/>
              <a:buChar char="Ø"/>
            </a:pPr>
            <a:r>
              <a:rPr lang="ru-RU" sz="1800" dirty="0">
                <a:solidFill>
                  <a:srgbClr val="005E9E"/>
                </a:solidFill>
                <a:latin typeface="Cambria" panose="02040503050406030204" pitchFamily="18" charset="0"/>
                <a:ea typeface="Cambria" panose="02040503050406030204" pitchFamily="18" charset="0"/>
              </a:rPr>
              <a:t>проверить соответствие загруженных пакетов информации о рассадке; </a:t>
            </a:r>
          </a:p>
          <a:p>
            <a:pPr marL="285750" indent="-285750">
              <a:buFont typeface="Wingdings" panose="05000000000000000000" pitchFamily="2" charset="2"/>
              <a:buChar char="Ø"/>
            </a:pPr>
            <a:r>
              <a:rPr lang="ru-RU" sz="1800" dirty="0">
                <a:solidFill>
                  <a:srgbClr val="005E9E"/>
                </a:solidFill>
                <a:latin typeface="Cambria" panose="02040503050406030204" pitchFamily="18" charset="0"/>
                <a:ea typeface="Cambria" panose="02040503050406030204" pitchFamily="18" charset="0"/>
              </a:rPr>
              <a:t>п</a:t>
            </a:r>
            <a:r>
              <a:rPr lang="ru-RU" sz="1800" dirty="0" smtClean="0">
                <a:solidFill>
                  <a:srgbClr val="005E9E"/>
                </a:solidFill>
                <a:latin typeface="Cambria" panose="02040503050406030204" pitchFamily="18" charset="0"/>
                <a:ea typeface="Cambria" panose="02040503050406030204" pitchFamily="18" charset="0"/>
              </a:rPr>
              <a:t>одтвердить с помощью </a:t>
            </a:r>
            <a:r>
              <a:rPr lang="ru-RU" sz="1800" dirty="0" err="1" smtClean="0">
                <a:solidFill>
                  <a:srgbClr val="005E9E"/>
                </a:solidFill>
                <a:latin typeface="Cambria" panose="02040503050406030204" pitchFamily="18" charset="0"/>
                <a:ea typeface="Cambria" panose="02040503050406030204" pitchFamily="18" charset="0"/>
              </a:rPr>
              <a:t>токена</a:t>
            </a:r>
            <a:r>
              <a:rPr lang="ru-RU" sz="1800" dirty="0" smtClean="0">
                <a:solidFill>
                  <a:srgbClr val="005E9E"/>
                </a:solidFill>
                <a:latin typeface="Cambria" panose="02040503050406030204" pitchFamily="18" charset="0"/>
                <a:ea typeface="Cambria" panose="02040503050406030204" pitchFamily="18" charset="0"/>
              </a:rPr>
              <a:t> (член ГЭК) загрузку в </a:t>
            </a:r>
            <a:r>
              <a:rPr lang="ru-RU" sz="1800" dirty="0">
                <a:solidFill>
                  <a:srgbClr val="005E9E"/>
                </a:solidFill>
                <a:latin typeface="Cambria" panose="02040503050406030204" pitchFamily="18" charset="0"/>
                <a:ea typeface="Cambria" panose="02040503050406030204" pitchFamily="18" charset="0"/>
              </a:rPr>
              <a:t>личном </a:t>
            </a:r>
            <a:r>
              <a:rPr lang="ru-RU" sz="1800" dirty="0" smtClean="0">
                <a:solidFill>
                  <a:srgbClr val="005E9E"/>
                </a:solidFill>
                <a:latin typeface="Cambria" panose="02040503050406030204" pitchFamily="18" charset="0"/>
                <a:ea typeface="Cambria" panose="02040503050406030204" pitchFamily="18" charset="0"/>
              </a:rPr>
              <a:t>кабинете (</a:t>
            </a:r>
            <a:r>
              <a:rPr lang="ru-RU" sz="1800" dirty="0">
                <a:solidFill>
                  <a:srgbClr val="005E9E"/>
                </a:solidFill>
                <a:latin typeface="Cambria" panose="02040503050406030204" pitchFamily="18" charset="0"/>
                <a:ea typeface="Cambria" panose="02040503050406030204" pitchFamily="18" charset="0"/>
              </a:rPr>
              <a:t>последовательно для каждого </a:t>
            </a:r>
            <a:r>
              <a:rPr lang="ru-RU" sz="1800" dirty="0" err="1">
                <a:solidFill>
                  <a:srgbClr val="005E9E"/>
                </a:solidFill>
                <a:latin typeface="Cambria" panose="02040503050406030204" pitchFamily="18" charset="0"/>
                <a:ea typeface="Cambria" panose="02040503050406030204" pitchFamily="18" charset="0"/>
              </a:rPr>
              <a:t>флеш</a:t>
            </a:r>
            <a:r>
              <a:rPr lang="ru-RU" sz="1800" dirty="0">
                <a:solidFill>
                  <a:srgbClr val="005E9E"/>
                </a:solidFill>
                <a:latin typeface="Cambria" panose="02040503050406030204" pitchFamily="18" charset="0"/>
                <a:ea typeface="Cambria" panose="02040503050406030204" pitchFamily="18" charset="0"/>
              </a:rPr>
              <a:t>- накопителя) </a:t>
            </a:r>
            <a:r>
              <a:rPr lang="ru-RU" sz="1800" dirty="0" smtClean="0">
                <a:solidFill>
                  <a:srgbClr val="005E9E"/>
                </a:solidFill>
                <a:latin typeface="Cambria" panose="02040503050406030204" pitchFamily="18" charset="0"/>
                <a:ea typeface="Cambria" panose="02040503050406030204" pitchFamily="18" charset="0"/>
              </a:rPr>
              <a:t> пакета </a:t>
            </a:r>
            <a:r>
              <a:rPr lang="ru-RU" sz="1800" dirty="0">
                <a:solidFill>
                  <a:srgbClr val="005E9E"/>
                </a:solidFill>
                <a:latin typeface="Cambria" panose="02040503050406030204" pitchFamily="18" charset="0"/>
                <a:ea typeface="Cambria" panose="02040503050406030204" pitchFamily="18" charset="0"/>
              </a:rPr>
              <a:t>(</a:t>
            </a:r>
            <a:r>
              <a:rPr lang="ru-RU" sz="1800" dirty="0" smtClean="0">
                <a:solidFill>
                  <a:srgbClr val="005E9E"/>
                </a:solidFill>
                <a:latin typeface="Cambria" panose="02040503050406030204" pitchFamily="18" charset="0"/>
                <a:ea typeface="Cambria" panose="02040503050406030204" pitchFamily="18" charset="0"/>
              </a:rPr>
              <a:t>пакетов) с </a:t>
            </a:r>
            <a:r>
              <a:rPr lang="ru-RU" sz="1800" dirty="0" err="1">
                <a:solidFill>
                  <a:srgbClr val="005E9E"/>
                </a:solidFill>
                <a:latin typeface="Cambria" panose="02040503050406030204" pitchFamily="18" charset="0"/>
                <a:ea typeface="Cambria" panose="02040503050406030204" pitchFamily="18" charset="0"/>
              </a:rPr>
              <a:t>аудиоответами</a:t>
            </a:r>
            <a:r>
              <a:rPr lang="ru-RU" sz="1800" dirty="0">
                <a:solidFill>
                  <a:srgbClr val="005E9E"/>
                </a:solidFill>
                <a:latin typeface="Cambria" panose="02040503050406030204" pitchFamily="18" charset="0"/>
                <a:ea typeface="Cambria" panose="02040503050406030204" pitchFamily="18" charset="0"/>
              </a:rPr>
              <a:t> участников экзамена (статус пакетов принимает значение «Подготовлен для передачи в РЦОИ») ; </a:t>
            </a:r>
          </a:p>
          <a:p>
            <a:pPr marL="285750" indent="-285750">
              <a:buFont typeface="Wingdings" panose="05000000000000000000" pitchFamily="2" charset="2"/>
              <a:buChar char="Ø"/>
            </a:pPr>
            <a:r>
              <a:rPr lang="ru-RU" sz="1800" dirty="0">
                <a:solidFill>
                  <a:srgbClr val="005E9E"/>
                </a:solidFill>
                <a:latin typeface="Cambria" panose="02040503050406030204" pitchFamily="18" charset="0"/>
                <a:ea typeface="Cambria" panose="02040503050406030204" pitchFamily="18" charset="0"/>
              </a:rPr>
              <a:t>к</a:t>
            </a:r>
            <a:r>
              <a:rPr lang="ru-RU" sz="1800" dirty="0" smtClean="0">
                <a:solidFill>
                  <a:srgbClr val="005E9E"/>
                </a:solidFill>
                <a:latin typeface="Cambria" panose="02040503050406030204" pitchFamily="18" charset="0"/>
                <a:ea typeface="Cambria" panose="02040503050406030204" pitchFamily="18" charset="0"/>
              </a:rPr>
              <a:t>онтролировать передачу успешно загруженных пакетов </a:t>
            </a:r>
            <a:r>
              <a:rPr lang="ru-RU" sz="1800" dirty="0">
                <a:solidFill>
                  <a:srgbClr val="005E9E"/>
                </a:solidFill>
                <a:latin typeface="Cambria" panose="02040503050406030204" pitchFamily="18" charset="0"/>
                <a:ea typeface="Cambria" panose="02040503050406030204" pitchFamily="18" charset="0"/>
              </a:rPr>
              <a:t>в РЦОИ, отдельно по каждому предмету (статус пакетов принимает значение «Направлен в РЦОИ»); </a:t>
            </a:r>
          </a:p>
          <a:p>
            <a:pPr marL="257175" indent="-257175">
              <a:buFont typeface="Wingdings" panose="05000000000000000000" pitchFamily="2" charset="2"/>
              <a:buChar char="Ø"/>
            </a:pPr>
            <a:r>
              <a:rPr lang="ru-RU" sz="1800" dirty="0">
                <a:solidFill>
                  <a:srgbClr val="005E9E"/>
                </a:solidFill>
                <a:latin typeface="Cambria" panose="02040503050406030204" pitchFamily="18" charset="0"/>
                <a:ea typeface="Cambria" panose="02040503050406030204" pitchFamily="18" charset="0"/>
              </a:rPr>
              <a:t>в личном кабинете ППЭ передать при участии члена ГЭК с </a:t>
            </a:r>
            <a:r>
              <a:rPr lang="ru-RU" sz="1800" dirty="0" err="1">
                <a:solidFill>
                  <a:srgbClr val="005E9E"/>
                </a:solidFill>
                <a:latin typeface="Cambria" panose="02040503050406030204" pitchFamily="18" charset="0"/>
                <a:ea typeface="Cambria" panose="02040503050406030204" pitchFamily="18" charset="0"/>
              </a:rPr>
              <a:t>токеном</a:t>
            </a:r>
            <a:r>
              <a:rPr lang="ru-RU" sz="1800" dirty="0">
                <a:solidFill>
                  <a:srgbClr val="005E9E"/>
                </a:solidFill>
                <a:latin typeface="Cambria" panose="02040503050406030204" pitchFamily="18" charset="0"/>
                <a:ea typeface="Cambria" panose="02040503050406030204" pitchFamily="18" charset="0"/>
              </a:rPr>
              <a:t> </a:t>
            </a:r>
            <a:r>
              <a:rPr lang="ru-RU" sz="1800" dirty="0" smtClean="0">
                <a:solidFill>
                  <a:srgbClr val="005E9E"/>
                </a:solidFill>
                <a:latin typeface="Cambria" panose="02040503050406030204" pitchFamily="18" charset="0"/>
                <a:ea typeface="Cambria" panose="02040503050406030204" pitchFamily="18" charset="0"/>
              </a:rPr>
              <a:t>электронные </a:t>
            </a:r>
            <a:r>
              <a:rPr lang="ru-RU" sz="1800" dirty="0">
                <a:solidFill>
                  <a:srgbClr val="005E9E"/>
                </a:solidFill>
                <a:latin typeface="Cambria" panose="02040503050406030204" pitchFamily="18" charset="0"/>
                <a:ea typeface="Cambria" panose="02040503050406030204" pitchFamily="18" charset="0"/>
              </a:rPr>
              <a:t>журналы всех основных и резервных станций организатора и станций записи ответов в систему мониторинга готовности ППЭ (</a:t>
            </a:r>
            <a:r>
              <a:rPr lang="ru-RU" sz="1800" b="1" dirty="0">
                <a:solidFill>
                  <a:srgbClr val="005E9E"/>
                </a:solidFill>
                <a:latin typeface="Cambria" panose="02040503050406030204" pitchFamily="18" charset="0"/>
                <a:ea typeface="Cambria" panose="02040503050406030204" pitchFamily="18" charset="0"/>
              </a:rPr>
              <a:t>передачу журналов станций станция записи ответов следует выполнять после подтверждения от РЦОИ получения пакетов с </a:t>
            </a:r>
            <a:r>
              <a:rPr lang="ru-RU" sz="1800" b="1" dirty="0" err="1">
                <a:solidFill>
                  <a:srgbClr val="005E9E"/>
                </a:solidFill>
                <a:latin typeface="Cambria" panose="02040503050406030204" pitchFamily="18" charset="0"/>
                <a:ea typeface="Cambria" panose="02040503050406030204" pitchFamily="18" charset="0"/>
              </a:rPr>
              <a:t>аудиоответами</a:t>
            </a:r>
            <a:r>
              <a:rPr lang="ru-RU" sz="1800" b="1" dirty="0">
                <a:solidFill>
                  <a:srgbClr val="005E9E"/>
                </a:solidFill>
                <a:latin typeface="Cambria" panose="02040503050406030204" pitchFamily="18" charset="0"/>
                <a:ea typeface="Cambria" panose="02040503050406030204" pitchFamily="18" charset="0"/>
              </a:rPr>
              <a:t> участников устного экзамена</a:t>
            </a:r>
            <a:r>
              <a:rPr lang="ru-RU" sz="1800" dirty="0">
                <a:solidFill>
                  <a:srgbClr val="005E9E"/>
                </a:solidFill>
                <a:latin typeface="Cambria" panose="02040503050406030204" pitchFamily="18" charset="0"/>
                <a:ea typeface="Cambria" panose="02040503050406030204" pitchFamily="18" charset="0"/>
              </a:rPr>
              <a:t>).</a:t>
            </a:r>
          </a:p>
          <a:p>
            <a:pPr marL="257175" indent="-257175">
              <a:buFont typeface="Wingdings" panose="05000000000000000000" pitchFamily="2" charset="2"/>
              <a:buChar char="Ø"/>
            </a:pPr>
            <a:endParaRPr lang="ru-RU" sz="1500" dirty="0">
              <a:solidFill>
                <a:srgbClr val="005E9E"/>
              </a:solidFill>
            </a:endParaRPr>
          </a:p>
          <a:p>
            <a:endParaRPr lang="ru-RU" sz="1500" dirty="0">
              <a:solidFill>
                <a:srgbClr val="005E9E"/>
              </a:solidFill>
            </a:endParaRPr>
          </a:p>
        </p:txBody>
      </p:sp>
      <p:sp>
        <p:nvSpPr>
          <p:cNvPr id="6" name="Прямоугольник 5"/>
          <p:cNvSpPr/>
          <p:nvPr/>
        </p:nvSpPr>
        <p:spPr>
          <a:xfrm>
            <a:off x="1547664" y="920261"/>
            <a:ext cx="6624736" cy="423995"/>
          </a:xfrm>
          <a:prstGeom prst="rect">
            <a:avLst/>
          </a:prstGeom>
          <a:noFill/>
        </p:spPr>
        <p:txBody>
          <a:bodyPr lIns="101124" tIns="50562" rIns="101124" bIns="50562"/>
          <a:lstStyle/>
          <a:p>
            <a:pPr algn="ctr" eaLnBrk="0" hangingPunct="0"/>
            <a:r>
              <a:rPr lang="ru-RU" sz="2000" b="1" cap="all" dirty="0">
                <a:solidFill>
                  <a:srgbClr val="C00000"/>
                </a:solidFill>
                <a:latin typeface="Cambria" panose="02040503050406030204" pitchFamily="18" charset="0"/>
                <a:cs typeface="+mn-cs"/>
              </a:rPr>
              <a:t>ЭТАП ЗАВЕРШЕНИЯ ЭКЗАМЕНА</a:t>
            </a:r>
          </a:p>
          <a:p>
            <a:pPr algn="ctr">
              <a:spcBef>
                <a:spcPct val="0"/>
              </a:spcBef>
            </a:pPr>
            <a:endParaRPr lang="ru-RU" sz="2163" b="1" dirty="0">
              <a:solidFill>
                <a:srgbClr val="FF0000"/>
              </a:solidFill>
              <a:latin typeface="Cambria" panose="02040503050406030204" pitchFamily="18" charset="0"/>
              <a:ea typeface="+mj-ea"/>
              <a:cs typeface="+mj-cs"/>
            </a:endParaRPr>
          </a:p>
        </p:txBody>
      </p:sp>
    </p:spTree>
    <p:extLst>
      <p:ext uri="{BB962C8B-B14F-4D97-AF65-F5344CB8AC3E}">
        <p14:creationId xmlns:p14="http://schemas.microsoft.com/office/powerpoint/2010/main" val="5621061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rot="2512167">
            <a:off x="335791" y="2519155"/>
            <a:ext cx="1317526" cy="1317526"/>
          </a:xfrm>
          <a:prstGeom prst="rect">
            <a:avLst/>
          </a:prstGeom>
        </p:spPr>
      </p:pic>
      <p:sp>
        <p:nvSpPr>
          <p:cNvPr id="4" name="Номер слайда 3"/>
          <p:cNvSpPr>
            <a:spLocks noGrp="1"/>
          </p:cNvSpPr>
          <p:nvPr>
            <p:ph type="sldNum" sz="quarter" idx="12"/>
          </p:nvPr>
        </p:nvSpPr>
        <p:spPr>
          <a:xfrm>
            <a:off x="6553200" y="6365436"/>
            <a:ext cx="2133600" cy="365125"/>
          </a:xfrm>
        </p:spPr>
        <p:txBody>
          <a:bodyPr/>
          <a:lstStyle/>
          <a:p>
            <a:pPr>
              <a:defRPr/>
            </a:pPr>
            <a:fld id="{CB788668-3972-4A9F-A7AB-FE46831E99A7}" type="slidenum">
              <a:rPr lang="ru-RU" smtClean="0"/>
              <a:pPr>
                <a:defRPr/>
              </a:pPr>
              <a:t>76</a:t>
            </a:fld>
            <a:endParaRPr lang="ru-RU"/>
          </a:p>
        </p:txBody>
      </p:sp>
      <p:sp>
        <p:nvSpPr>
          <p:cNvPr id="7" name="Заголовок 6"/>
          <p:cNvSpPr>
            <a:spLocks noGrp="1"/>
          </p:cNvSpPr>
          <p:nvPr>
            <p:ph type="title"/>
          </p:nvPr>
        </p:nvSpPr>
        <p:spPr>
          <a:xfrm>
            <a:off x="271941" y="947032"/>
            <a:ext cx="8229600" cy="400110"/>
          </a:xfrm>
          <a:prstGeom prst="rect">
            <a:avLst/>
          </a:prstGeom>
        </p:spPr>
        <p:txBody>
          <a:bodyPr wrap="square">
            <a:spAutoFit/>
          </a:bodyPr>
          <a:lstStyle/>
          <a:p>
            <a:pPr>
              <a:defRPr/>
            </a:pPr>
            <a:r>
              <a:rPr lang="ru-RU" altLang="ru-RU" sz="2000" b="1" cap="all" dirty="0">
                <a:solidFill>
                  <a:srgbClr val="C00000"/>
                </a:solidFill>
                <a:latin typeface="Cambria" panose="02040503050406030204" pitchFamily="18" charset="0"/>
                <a:ea typeface="+mn-ea"/>
                <a:cs typeface="+mn-cs"/>
              </a:rPr>
              <a:t>Сканирование в штабе БР и форм </a:t>
            </a:r>
            <a:r>
              <a:rPr lang="ru-RU" altLang="ru-RU" sz="2000" b="1" cap="all" dirty="0" err="1">
                <a:solidFill>
                  <a:srgbClr val="C00000"/>
                </a:solidFill>
                <a:latin typeface="Cambria" panose="02040503050406030204" pitchFamily="18" charset="0"/>
                <a:ea typeface="+mn-ea"/>
                <a:cs typeface="+mn-cs"/>
              </a:rPr>
              <a:t>ппэ</a:t>
            </a:r>
            <a:endParaRPr lang="ru-RU" sz="2000" b="1" cap="all" dirty="0">
              <a:solidFill>
                <a:srgbClr val="C00000"/>
              </a:solidFill>
              <a:latin typeface="Cambria" panose="02040503050406030204" pitchFamily="18" charset="0"/>
              <a:ea typeface="+mn-ea"/>
              <a:cs typeface="+mn-cs"/>
            </a:endParaRPr>
          </a:p>
        </p:txBody>
      </p:sp>
      <p:sp>
        <p:nvSpPr>
          <p:cNvPr id="10" name="Объект 9"/>
          <p:cNvSpPr>
            <a:spLocks noGrp="1"/>
          </p:cNvSpPr>
          <p:nvPr>
            <p:ph idx="1"/>
          </p:nvPr>
        </p:nvSpPr>
        <p:spPr>
          <a:xfrm>
            <a:off x="4712598" y="3131691"/>
            <a:ext cx="3432452" cy="695147"/>
          </a:xfrm>
          <a:prstGeom prst="rect">
            <a:avLst/>
          </a:prstGeom>
          <a:solidFill>
            <a:schemeClr val="bg1"/>
          </a:solidFill>
          <a:ln w="19050">
            <a:solidFill>
              <a:srgbClr val="496DA7"/>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ru-RU" sz="1800" b="1" dirty="0" smtClean="0">
                <a:solidFill>
                  <a:srgbClr val="496DA7"/>
                </a:solidFill>
                <a:latin typeface="Cambria" panose="02040503050406030204" pitchFamily="18" charset="0"/>
              </a:rPr>
              <a:t>СТАНЦИЯ ШТАБА</a:t>
            </a:r>
            <a:endParaRPr lang="ru-RU" sz="1800" b="1" dirty="0">
              <a:solidFill>
                <a:srgbClr val="496DA7"/>
              </a:solidFill>
              <a:latin typeface="Cambria" panose="02040503050406030204" pitchFamily="18" charset="0"/>
            </a:endParaRPr>
          </a:p>
        </p:txBody>
      </p:sp>
      <p:sp>
        <p:nvSpPr>
          <p:cNvPr id="18" name="Прямоугольник 17"/>
          <p:cNvSpPr/>
          <p:nvPr/>
        </p:nvSpPr>
        <p:spPr>
          <a:xfrm>
            <a:off x="1063327" y="2974591"/>
            <a:ext cx="2016224" cy="1076400"/>
          </a:xfrm>
          <a:prstGeom prst="rect">
            <a:avLst/>
          </a:prstGeom>
          <a:solidFill>
            <a:schemeClr val="bg1"/>
          </a:solidFill>
          <a:ln w="19050">
            <a:solidFill>
              <a:srgbClr val="496DA7"/>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smtClean="0">
                <a:solidFill>
                  <a:srgbClr val="496DA7"/>
                </a:solidFill>
                <a:latin typeface="Cambria" panose="02040503050406030204" pitchFamily="18" charset="0"/>
              </a:rPr>
              <a:t>ТЕХНИЧЕСКИЙ СПЕЦИАЛИСТ</a:t>
            </a:r>
            <a:endParaRPr lang="ru-RU" b="1" dirty="0">
              <a:solidFill>
                <a:srgbClr val="496DA7"/>
              </a:solidFill>
              <a:latin typeface="Cambria" panose="02040503050406030204" pitchFamily="18" charset="0"/>
            </a:endParaRPr>
          </a:p>
        </p:txBody>
      </p:sp>
      <p:sp>
        <p:nvSpPr>
          <p:cNvPr id="9" name="Прямоугольник 8"/>
          <p:cNvSpPr/>
          <p:nvPr/>
        </p:nvSpPr>
        <p:spPr>
          <a:xfrm>
            <a:off x="1063327" y="4775309"/>
            <a:ext cx="2016224" cy="1077032"/>
          </a:xfrm>
          <a:prstGeom prst="rect">
            <a:avLst/>
          </a:prstGeom>
          <a:solidFill>
            <a:schemeClr val="bg1"/>
          </a:solidFill>
          <a:ln w="19050">
            <a:solidFill>
              <a:srgbClr val="C00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b="1" dirty="0" smtClean="0">
                <a:solidFill>
                  <a:srgbClr val="C00000"/>
                </a:solidFill>
                <a:latin typeface="Cambria" panose="02040503050406030204" pitchFamily="18" charset="0"/>
              </a:rPr>
              <a:t>ЧЛЕН ГЭК</a:t>
            </a:r>
            <a:br>
              <a:rPr lang="ru-RU" b="1" dirty="0" smtClean="0">
                <a:solidFill>
                  <a:srgbClr val="C00000"/>
                </a:solidFill>
                <a:latin typeface="Cambria" panose="02040503050406030204" pitchFamily="18" charset="0"/>
              </a:rPr>
            </a:br>
            <a:r>
              <a:rPr lang="ru-RU" b="1" dirty="0" smtClean="0">
                <a:solidFill>
                  <a:srgbClr val="C00000"/>
                </a:solidFill>
                <a:latin typeface="Cambria" panose="02040503050406030204" pitchFamily="18" charset="0"/>
              </a:rPr>
              <a:t>В ППЭ</a:t>
            </a:r>
            <a:endParaRPr lang="ru-RU" b="1" dirty="0">
              <a:solidFill>
                <a:srgbClr val="C00000"/>
              </a:solidFill>
              <a:latin typeface="Cambria" panose="02040503050406030204" pitchFamily="18" charset="0"/>
            </a:endParaRPr>
          </a:p>
        </p:txBody>
      </p:sp>
      <p:pic>
        <p:nvPicPr>
          <p:cNvPr id="3" name="Рисунок 2"/>
          <p:cNvPicPr>
            <a:picLocks noChangeAspect="1"/>
          </p:cNvPicPr>
          <p:nvPr/>
        </p:nvPicPr>
        <p:blipFill>
          <a:blip r:embed="rId3"/>
          <a:stretch>
            <a:fillRect/>
          </a:stretch>
        </p:blipFill>
        <p:spPr>
          <a:xfrm>
            <a:off x="4712598" y="4003784"/>
            <a:ext cx="3459802" cy="1450273"/>
          </a:xfrm>
          <a:prstGeom prst="rect">
            <a:avLst/>
          </a:prstGeom>
        </p:spPr>
      </p:pic>
      <p:pic>
        <p:nvPicPr>
          <p:cNvPr id="5" name="Рисунок 4"/>
          <p:cNvPicPr>
            <a:picLocks noChangeAspect="1"/>
          </p:cNvPicPr>
          <p:nvPr/>
        </p:nvPicPr>
        <p:blipFill>
          <a:blip r:embed="rId4"/>
          <a:stretch>
            <a:fillRect/>
          </a:stretch>
        </p:blipFill>
        <p:spPr>
          <a:xfrm>
            <a:off x="6663486" y="3946512"/>
            <a:ext cx="1621625" cy="1586697"/>
          </a:xfrm>
          <a:prstGeom prst="rect">
            <a:avLst/>
          </a:prstGeom>
        </p:spPr>
      </p:pic>
      <p:pic>
        <p:nvPicPr>
          <p:cNvPr id="6" name="Рисунок 5"/>
          <p:cNvPicPr>
            <a:picLocks noChangeAspect="1"/>
          </p:cNvPicPr>
          <p:nvPr/>
        </p:nvPicPr>
        <p:blipFill>
          <a:blip r:embed="rId5"/>
          <a:stretch>
            <a:fillRect/>
          </a:stretch>
        </p:blipFill>
        <p:spPr>
          <a:xfrm rot="20147183">
            <a:off x="2106370" y="5156645"/>
            <a:ext cx="1365622" cy="743776"/>
          </a:xfrm>
          <a:prstGeom prst="rect">
            <a:avLst/>
          </a:prstGeom>
        </p:spPr>
      </p:pic>
      <p:pic>
        <p:nvPicPr>
          <p:cNvPr id="2" name="Рисунок 1"/>
          <p:cNvPicPr>
            <a:picLocks noChangeAspect="1"/>
          </p:cNvPicPr>
          <p:nvPr/>
        </p:nvPicPr>
        <p:blipFill>
          <a:blip r:embed="rId6"/>
          <a:stretch>
            <a:fillRect/>
          </a:stretch>
        </p:blipFill>
        <p:spPr>
          <a:xfrm>
            <a:off x="1007595" y="1500267"/>
            <a:ext cx="2127688" cy="1097375"/>
          </a:xfrm>
          <a:prstGeom prst="rect">
            <a:avLst/>
          </a:prstGeom>
        </p:spPr>
      </p:pic>
      <p:sp>
        <p:nvSpPr>
          <p:cNvPr id="15" name="Штриховая стрелка вправо 14"/>
          <p:cNvSpPr/>
          <p:nvPr/>
        </p:nvSpPr>
        <p:spPr>
          <a:xfrm>
            <a:off x="3790406" y="4569560"/>
            <a:ext cx="596335" cy="529689"/>
          </a:xfrm>
          <a:prstGeom prst="stripedRightArrow">
            <a:avLst>
              <a:gd name="adj1" fmla="val 64471"/>
              <a:gd name="adj2" fmla="val 50000"/>
            </a:avLst>
          </a:prstGeom>
          <a:gradFill>
            <a:gsLst>
              <a:gs pos="0">
                <a:srgbClr val="496DA7">
                  <a:alpha val="0"/>
                </a:srgbClr>
              </a:gs>
              <a:gs pos="100000">
                <a:srgbClr val="496DA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41601" y="5902603"/>
            <a:ext cx="8686800" cy="646331"/>
          </a:xfrm>
          <a:prstGeom prst="rect">
            <a:avLst/>
          </a:prstGeom>
        </p:spPr>
        <p:txBody>
          <a:bodyPr wrap="square">
            <a:spAutoFit/>
          </a:bodyPr>
          <a:lstStyle/>
          <a:p>
            <a:pPr marL="285750" indent="-285750">
              <a:buFont typeface="Arial" panose="020B0604020202020204" pitchFamily="34" charset="0"/>
              <a:buChar char="•"/>
            </a:pPr>
            <a:r>
              <a:rPr lang="ru-RU" dirty="0">
                <a:solidFill>
                  <a:srgbClr val="005E9E"/>
                </a:solidFill>
                <a:latin typeface="Cambria" panose="02040503050406030204" pitchFamily="18" charset="0"/>
                <a:ea typeface="Cambria" panose="02040503050406030204" pitchFamily="18" charset="0"/>
              </a:rPr>
              <a:t>активирует загруженный на станцию </a:t>
            </a:r>
            <a:r>
              <a:rPr lang="ru-RU" dirty="0" smtClean="0">
                <a:solidFill>
                  <a:srgbClr val="005E9E"/>
                </a:solidFill>
                <a:latin typeface="Cambria" panose="02040503050406030204" pitchFamily="18" charset="0"/>
                <a:ea typeface="Cambria" panose="02040503050406030204" pitchFamily="18" charset="0"/>
              </a:rPr>
              <a:t>Штаба ключ </a:t>
            </a:r>
            <a:r>
              <a:rPr lang="ru-RU" dirty="0">
                <a:solidFill>
                  <a:srgbClr val="005E9E"/>
                </a:solidFill>
                <a:latin typeface="Cambria" panose="02040503050406030204" pitchFamily="18" charset="0"/>
                <a:ea typeface="Cambria" panose="02040503050406030204" pitchFamily="18" charset="0"/>
              </a:rPr>
              <a:t>доступа к </a:t>
            </a:r>
            <a:r>
              <a:rPr lang="ru-RU" dirty="0" smtClean="0">
                <a:solidFill>
                  <a:srgbClr val="005E9E"/>
                </a:solidFill>
                <a:latin typeface="Cambria" panose="02040503050406030204" pitchFamily="18" charset="0"/>
                <a:ea typeface="Cambria" panose="02040503050406030204" pitchFamily="18" charset="0"/>
              </a:rPr>
              <a:t>ЭМ</a:t>
            </a:r>
          </a:p>
          <a:p>
            <a:pPr marL="285750" indent="-285750">
              <a:buFont typeface="Arial" panose="020B0604020202020204" pitchFamily="34" charset="0"/>
              <a:buChar char="•"/>
            </a:pPr>
            <a:r>
              <a:rPr lang="ru-RU" dirty="0">
                <a:solidFill>
                  <a:srgbClr val="005E9E"/>
                </a:solidFill>
                <a:latin typeface="Cambria" panose="02040503050406030204" pitchFamily="18" charset="0"/>
                <a:ea typeface="Cambria" panose="02040503050406030204" pitchFamily="18" charset="0"/>
              </a:rPr>
              <a:t>п</a:t>
            </a:r>
            <a:r>
              <a:rPr lang="ru-RU" dirty="0" smtClean="0">
                <a:solidFill>
                  <a:srgbClr val="005E9E"/>
                </a:solidFill>
                <a:latin typeface="Cambria" panose="02040503050406030204" pitchFamily="18" charset="0"/>
                <a:ea typeface="Cambria" panose="02040503050406030204" pitchFamily="18" charset="0"/>
              </a:rPr>
              <a:t>осле сканирования проверяет экспортируемые данные</a:t>
            </a:r>
            <a:endParaRPr lang="ru-RU" dirty="0">
              <a:solidFill>
                <a:srgbClr val="005E9E"/>
              </a:solidFill>
              <a:latin typeface="Cambria" panose="02040503050406030204" pitchFamily="18" charset="0"/>
              <a:ea typeface="Cambria" panose="02040503050406030204" pitchFamily="18" charset="0"/>
            </a:endParaRPr>
          </a:p>
        </p:txBody>
      </p:sp>
      <p:sp>
        <p:nvSpPr>
          <p:cNvPr id="14" name="Прямоугольник 13"/>
          <p:cNvSpPr/>
          <p:nvPr/>
        </p:nvSpPr>
        <p:spPr>
          <a:xfrm>
            <a:off x="119692" y="4004372"/>
            <a:ext cx="4680519" cy="646331"/>
          </a:xfrm>
          <a:prstGeom prst="rect">
            <a:avLst/>
          </a:prstGeom>
        </p:spPr>
        <p:txBody>
          <a:bodyPr wrap="square">
            <a:spAutoFit/>
          </a:bodyPr>
          <a:lstStyle/>
          <a:p>
            <a:pPr marL="285750" indent="-285750">
              <a:buFont typeface="Arial" panose="020B0604020202020204" pitchFamily="34" charset="0"/>
              <a:buChar char="•"/>
            </a:pPr>
            <a:r>
              <a:rPr lang="ru-RU" dirty="0" smtClean="0">
                <a:solidFill>
                  <a:srgbClr val="005E9E"/>
                </a:solidFill>
                <a:latin typeface="Cambria" panose="02040503050406030204" pitchFamily="18" charset="0"/>
                <a:ea typeface="Cambria" panose="02040503050406030204" pitchFamily="18" charset="0"/>
              </a:rPr>
              <a:t>загружает ключ </a:t>
            </a:r>
            <a:r>
              <a:rPr lang="ru-RU" dirty="0">
                <a:solidFill>
                  <a:srgbClr val="005E9E"/>
                </a:solidFill>
                <a:latin typeface="Cambria" panose="02040503050406030204" pitchFamily="18" charset="0"/>
                <a:ea typeface="Cambria" panose="02040503050406030204" pitchFamily="18" charset="0"/>
              </a:rPr>
              <a:t>доступа к </a:t>
            </a:r>
            <a:r>
              <a:rPr lang="ru-RU" dirty="0" smtClean="0">
                <a:solidFill>
                  <a:srgbClr val="005E9E"/>
                </a:solidFill>
                <a:latin typeface="Cambria" panose="02040503050406030204" pitchFamily="18" charset="0"/>
                <a:ea typeface="Cambria" panose="02040503050406030204" pitchFamily="18" charset="0"/>
              </a:rPr>
              <a:t>ЭМ</a:t>
            </a:r>
          </a:p>
          <a:p>
            <a:pPr marL="285750" indent="-285750">
              <a:buFont typeface="Arial" panose="020B0604020202020204" pitchFamily="34" charset="0"/>
              <a:buChar char="•"/>
            </a:pPr>
            <a:r>
              <a:rPr lang="ru-RU" dirty="0">
                <a:solidFill>
                  <a:srgbClr val="005E9E"/>
                </a:solidFill>
                <a:latin typeface="Cambria" panose="02040503050406030204" pitchFamily="18" charset="0"/>
                <a:ea typeface="Cambria" panose="02040503050406030204" pitchFamily="18" charset="0"/>
              </a:rPr>
              <a:t>о</a:t>
            </a:r>
            <a:r>
              <a:rPr lang="ru-RU" dirty="0" smtClean="0">
                <a:solidFill>
                  <a:srgbClr val="005E9E"/>
                </a:solidFill>
                <a:latin typeface="Cambria" panose="02040503050406030204" pitchFamily="18" charset="0"/>
                <a:ea typeface="Cambria" panose="02040503050406030204" pitchFamily="18" charset="0"/>
              </a:rPr>
              <a:t>существляет сканирование и экспорт</a:t>
            </a:r>
            <a:endParaRPr lang="ru-RU" dirty="0">
              <a:solidFill>
                <a:srgbClr val="005E9E"/>
              </a:solidFill>
              <a:latin typeface="Cambria" panose="02040503050406030204" pitchFamily="18" charset="0"/>
              <a:ea typeface="Cambria" panose="02040503050406030204" pitchFamily="18" charset="0"/>
            </a:endParaRPr>
          </a:p>
        </p:txBody>
      </p:sp>
      <p:sp>
        <p:nvSpPr>
          <p:cNvPr id="12" name="Штриховая стрелка вправо 11"/>
          <p:cNvSpPr/>
          <p:nvPr/>
        </p:nvSpPr>
        <p:spPr>
          <a:xfrm rot="5400000">
            <a:off x="1633094" y="2492504"/>
            <a:ext cx="596335" cy="529689"/>
          </a:xfrm>
          <a:prstGeom prst="stripedRightArrow">
            <a:avLst>
              <a:gd name="adj1" fmla="val 64471"/>
              <a:gd name="adj2" fmla="val 50000"/>
            </a:avLst>
          </a:prstGeom>
          <a:gradFill>
            <a:gsLst>
              <a:gs pos="0">
                <a:srgbClr val="496DA7">
                  <a:alpha val="0"/>
                </a:srgbClr>
              </a:gs>
              <a:gs pos="100000">
                <a:srgbClr val="496DA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203848" y="1288598"/>
            <a:ext cx="5616624" cy="1754326"/>
          </a:xfrm>
          <a:prstGeom prst="rect">
            <a:avLst/>
          </a:prstGeom>
        </p:spPr>
        <p:txBody>
          <a:bodyPr wrap="square">
            <a:spAutoFit/>
          </a:bodyPr>
          <a:lstStyle/>
          <a:p>
            <a:r>
              <a:rPr lang="ru-RU" dirty="0" smtClean="0">
                <a:solidFill>
                  <a:schemeClr val="accent1">
                    <a:lumMod val="75000"/>
                  </a:schemeClr>
                </a:solidFill>
                <a:latin typeface="Cambria" panose="02040503050406030204" pitchFamily="18" charset="0"/>
                <a:ea typeface="Cambria" panose="02040503050406030204" pitchFamily="18" charset="0"/>
              </a:rPr>
              <a:t>После </a:t>
            </a:r>
            <a:r>
              <a:rPr lang="ru-RU" dirty="0">
                <a:solidFill>
                  <a:schemeClr val="accent1">
                    <a:lumMod val="75000"/>
                  </a:schemeClr>
                </a:solidFill>
                <a:latin typeface="Cambria" panose="02040503050406030204" pitchFamily="18" charset="0"/>
                <a:ea typeface="Cambria" panose="02040503050406030204" pitchFamily="18" charset="0"/>
              </a:rPr>
              <a:t>заполнения формы ППЭ-13-03-У </a:t>
            </a:r>
            <a:r>
              <a:rPr lang="ru-RU" dirty="0" smtClean="0">
                <a:solidFill>
                  <a:schemeClr val="accent1">
                    <a:lumMod val="75000"/>
                  </a:schemeClr>
                </a:solidFill>
                <a:latin typeface="Cambria" panose="02040503050406030204" pitchFamily="18" charset="0"/>
                <a:ea typeface="Cambria" panose="02040503050406030204" pitchFamily="18" charset="0"/>
              </a:rPr>
              <a:t>передаёт </a:t>
            </a:r>
            <a:r>
              <a:rPr lang="ru-RU" dirty="0">
                <a:solidFill>
                  <a:schemeClr val="accent1">
                    <a:lumMod val="75000"/>
                  </a:schemeClr>
                </a:solidFill>
                <a:latin typeface="Cambria" panose="02040503050406030204" pitchFamily="18" charset="0"/>
                <a:ea typeface="Cambria" panose="02040503050406030204" pitchFamily="18" charset="0"/>
              </a:rPr>
              <a:t>техническому специалисту для сканирования вскрытый ВДП из аудитории проведения, предварительно пересчитав бланки (</a:t>
            </a:r>
            <a:r>
              <a:rPr lang="ru-RU" b="1" dirty="0">
                <a:solidFill>
                  <a:schemeClr val="accent1">
                    <a:lumMod val="75000"/>
                  </a:schemeClr>
                </a:solidFill>
                <a:latin typeface="Cambria" panose="02040503050406030204" pitchFamily="18" charset="0"/>
                <a:ea typeface="Cambria" panose="02040503050406030204" pitchFamily="18" charset="0"/>
              </a:rPr>
              <a:t>калибровочный лист аудитории не предусмотрен</a:t>
            </a:r>
            <a:r>
              <a:rPr lang="ru-RU" dirty="0" smtClean="0">
                <a:solidFill>
                  <a:schemeClr val="accent1">
                    <a:lumMod val="75000"/>
                  </a:schemeClr>
                </a:solidFill>
                <a:latin typeface="Cambria" panose="02040503050406030204" pitchFamily="18" charset="0"/>
                <a:ea typeface="Cambria" panose="02040503050406030204" pitchFamily="18" charset="0"/>
              </a:rPr>
              <a:t>).</a:t>
            </a:r>
            <a:endParaRPr lang="ru-RU"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77151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785DEBEC-BB05-4897-A576-E2E3009F8E61}" type="slidenum">
              <a:rPr lang="ru-RU" smtClean="0"/>
              <a:pPr>
                <a:defRPr/>
              </a:pPr>
              <a:t>77</a:t>
            </a:fld>
            <a:endParaRPr lang="ru-RU"/>
          </a:p>
        </p:txBody>
      </p:sp>
      <p:sp>
        <p:nvSpPr>
          <p:cNvPr id="5" name="Заголовок 1"/>
          <p:cNvSpPr txBox="1">
            <a:spLocks/>
          </p:cNvSpPr>
          <p:nvPr/>
        </p:nvSpPr>
        <p:spPr bwMode="auto">
          <a:xfrm>
            <a:off x="323528" y="914150"/>
            <a:ext cx="6984567" cy="2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cs typeface="Arial" pitchFamily="34" charset="0"/>
              </a:defRPr>
            </a:lvl2pPr>
            <a:lvl3pPr algn="ctr" rtl="0" eaLnBrk="0" fontAlgn="base" hangingPunct="0">
              <a:spcBef>
                <a:spcPct val="0"/>
              </a:spcBef>
              <a:spcAft>
                <a:spcPct val="0"/>
              </a:spcAft>
              <a:defRPr sz="3200">
                <a:solidFill>
                  <a:schemeClr val="tx2"/>
                </a:solidFill>
                <a:latin typeface="Arial" pitchFamily="34" charset="0"/>
                <a:cs typeface="Arial" pitchFamily="34" charset="0"/>
              </a:defRPr>
            </a:lvl3pPr>
            <a:lvl4pPr algn="ctr" rtl="0" eaLnBrk="0" fontAlgn="base" hangingPunct="0">
              <a:spcBef>
                <a:spcPct val="0"/>
              </a:spcBef>
              <a:spcAft>
                <a:spcPct val="0"/>
              </a:spcAft>
              <a:defRPr sz="3200">
                <a:solidFill>
                  <a:schemeClr val="tx2"/>
                </a:solidFill>
                <a:latin typeface="Arial" pitchFamily="34" charset="0"/>
                <a:cs typeface="Arial" pitchFamily="34" charset="0"/>
              </a:defRPr>
            </a:lvl4pPr>
            <a:lvl5pPr algn="ctr" rtl="0" eaLnBrk="0" fontAlgn="base" hangingPunct="0">
              <a:spcBef>
                <a:spcPct val="0"/>
              </a:spcBef>
              <a:spcAft>
                <a:spcPct val="0"/>
              </a:spcAft>
              <a:defRPr sz="3200">
                <a:solidFill>
                  <a:schemeClr val="tx2"/>
                </a:solidFill>
                <a:latin typeface="Arial" pitchFamily="34" charset="0"/>
                <a:cs typeface="Arial" pitchFamily="34" charset="0"/>
              </a:defRPr>
            </a:lvl5pPr>
            <a:lvl6pPr marL="457200" algn="ctr" rtl="0" fontAlgn="base">
              <a:spcBef>
                <a:spcPct val="0"/>
              </a:spcBef>
              <a:spcAft>
                <a:spcPct val="0"/>
              </a:spcAft>
              <a:defRPr sz="3200">
                <a:solidFill>
                  <a:schemeClr val="tx2"/>
                </a:solidFill>
                <a:latin typeface="Arial" pitchFamily="34" charset="0"/>
                <a:cs typeface="Arial" pitchFamily="34" charset="0"/>
              </a:defRPr>
            </a:lvl6pPr>
            <a:lvl7pPr marL="914400" algn="ctr" rtl="0" fontAlgn="base">
              <a:spcBef>
                <a:spcPct val="0"/>
              </a:spcBef>
              <a:spcAft>
                <a:spcPct val="0"/>
              </a:spcAft>
              <a:defRPr sz="3200">
                <a:solidFill>
                  <a:schemeClr val="tx2"/>
                </a:solidFill>
                <a:latin typeface="Arial" pitchFamily="34" charset="0"/>
                <a:cs typeface="Arial" pitchFamily="34" charset="0"/>
              </a:defRPr>
            </a:lvl7pPr>
            <a:lvl8pPr marL="1371600" algn="ctr" rtl="0" fontAlgn="base">
              <a:spcBef>
                <a:spcPct val="0"/>
              </a:spcBef>
              <a:spcAft>
                <a:spcPct val="0"/>
              </a:spcAft>
              <a:defRPr sz="3200">
                <a:solidFill>
                  <a:schemeClr val="tx2"/>
                </a:solidFill>
                <a:latin typeface="Arial" pitchFamily="34" charset="0"/>
                <a:cs typeface="Arial" pitchFamily="34" charset="0"/>
              </a:defRPr>
            </a:lvl8pPr>
            <a:lvl9pPr marL="1828800" algn="ctr" rtl="0" fontAlgn="base">
              <a:spcBef>
                <a:spcPct val="0"/>
              </a:spcBef>
              <a:spcAft>
                <a:spcPct val="0"/>
              </a:spcAft>
              <a:defRPr sz="3200">
                <a:solidFill>
                  <a:schemeClr val="tx2"/>
                </a:solidFill>
                <a:latin typeface="Arial" pitchFamily="34" charset="0"/>
                <a:cs typeface="Arial" pitchFamily="34" charset="0"/>
              </a:defRPr>
            </a:lvl9pPr>
          </a:lstStyle>
          <a:p>
            <a:pPr algn="ctr">
              <a:defRPr/>
            </a:pPr>
            <a:r>
              <a:rPr lang="ru-RU" sz="2000" dirty="0">
                <a:solidFill>
                  <a:srgbClr val="C00000"/>
                </a:solidFill>
                <a:latin typeface="Cambria" panose="02040503050406030204" pitchFamily="18" charset="0"/>
                <a:ea typeface="+mn-ea"/>
                <a:cs typeface="+mn-cs"/>
              </a:rPr>
              <a:t>сканирования форм ППЭ</a:t>
            </a:r>
          </a:p>
        </p:txBody>
      </p:sp>
      <p:sp>
        <p:nvSpPr>
          <p:cNvPr id="7" name="Объект 2"/>
          <p:cNvSpPr txBox="1">
            <a:spLocks/>
          </p:cNvSpPr>
          <p:nvPr/>
        </p:nvSpPr>
        <p:spPr bwMode="auto">
          <a:xfrm>
            <a:off x="179510" y="1268760"/>
            <a:ext cx="8658753" cy="397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cs typeface="+mn-cs"/>
              </a:defRPr>
            </a:lvl2pPr>
            <a:lvl3pPr marL="914400" indent="0" algn="l" rtl="0" eaLnBrk="0" fontAlgn="base" hangingPunct="0">
              <a:spcBef>
                <a:spcPct val="20000"/>
              </a:spcBef>
              <a:spcAft>
                <a:spcPct val="0"/>
              </a:spcAft>
              <a:buNone/>
              <a:defRPr sz="1600">
                <a:solidFill>
                  <a:schemeClr val="tx1"/>
                </a:solidFill>
                <a:latin typeface="+mn-lt"/>
                <a:cs typeface="+mn-cs"/>
              </a:defRPr>
            </a:lvl3pPr>
            <a:lvl4pPr marL="1371600" indent="0" algn="l" rtl="0" eaLnBrk="0" fontAlgn="base" hangingPunct="0">
              <a:spcBef>
                <a:spcPct val="20000"/>
              </a:spcBef>
              <a:spcAft>
                <a:spcPct val="0"/>
              </a:spcAft>
              <a:buNone/>
              <a:defRPr sz="1400">
                <a:solidFill>
                  <a:schemeClr val="tx1"/>
                </a:solidFill>
                <a:latin typeface="+mn-lt"/>
                <a:cs typeface="+mn-cs"/>
              </a:defRPr>
            </a:lvl4pPr>
            <a:lvl5pPr marL="1828800" indent="0" algn="l" rtl="0" eaLnBrk="0" fontAlgn="base" hangingPunct="0">
              <a:spcBef>
                <a:spcPct val="20000"/>
              </a:spcBef>
              <a:spcAft>
                <a:spcPct val="0"/>
              </a:spcAft>
              <a:buNone/>
              <a:defRPr sz="1400">
                <a:solidFill>
                  <a:schemeClr val="tx1"/>
                </a:solidFill>
                <a:latin typeface="+mn-lt"/>
                <a:cs typeface="+mn-cs"/>
              </a:defRPr>
            </a:lvl5pPr>
            <a:lvl6pPr marL="2286000" indent="0" algn="l" rtl="0" fontAlgn="base">
              <a:spcBef>
                <a:spcPct val="20000"/>
              </a:spcBef>
              <a:spcAft>
                <a:spcPct val="0"/>
              </a:spcAft>
              <a:buNone/>
              <a:defRPr sz="1400">
                <a:solidFill>
                  <a:schemeClr val="tx1"/>
                </a:solidFill>
                <a:latin typeface="+mn-lt"/>
                <a:cs typeface="+mn-cs"/>
              </a:defRPr>
            </a:lvl6pPr>
            <a:lvl7pPr marL="2743200" indent="0" algn="l" rtl="0" fontAlgn="base">
              <a:spcBef>
                <a:spcPct val="20000"/>
              </a:spcBef>
              <a:spcAft>
                <a:spcPct val="0"/>
              </a:spcAft>
              <a:buNone/>
              <a:defRPr sz="1400">
                <a:solidFill>
                  <a:schemeClr val="tx1"/>
                </a:solidFill>
                <a:latin typeface="+mn-lt"/>
                <a:cs typeface="+mn-cs"/>
              </a:defRPr>
            </a:lvl7pPr>
            <a:lvl8pPr marL="3200400" indent="0" algn="l" rtl="0" fontAlgn="base">
              <a:spcBef>
                <a:spcPct val="20000"/>
              </a:spcBef>
              <a:spcAft>
                <a:spcPct val="0"/>
              </a:spcAft>
              <a:buNone/>
              <a:defRPr sz="1400">
                <a:solidFill>
                  <a:schemeClr val="tx1"/>
                </a:solidFill>
                <a:latin typeface="+mn-lt"/>
                <a:cs typeface="+mn-cs"/>
              </a:defRPr>
            </a:lvl8pPr>
            <a:lvl9pPr marL="3657600" indent="0" algn="l" rtl="0" fontAlgn="base">
              <a:spcBef>
                <a:spcPct val="20000"/>
              </a:spcBef>
              <a:spcAft>
                <a:spcPct val="0"/>
              </a:spcAft>
              <a:buNone/>
              <a:defRPr sz="1400">
                <a:solidFill>
                  <a:schemeClr val="tx1"/>
                </a:solidFill>
                <a:latin typeface="+mn-lt"/>
                <a:cs typeface="+mn-cs"/>
              </a:defRPr>
            </a:lvl9pPr>
          </a:lstStyle>
          <a:p>
            <a:pPr marL="257175"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Сканирование может быть начато по мере появления материалов. </a:t>
            </a:r>
            <a:r>
              <a:rPr lang="ru-RU" sz="1400" b="1" dirty="0">
                <a:solidFill>
                  <a:schemeClr val="tx2">
                    <a:lumMod val="50000"/>
                  </a:schemeClr>
                </a:solidFill>
                <a:latin typeface="Cambria" panose="02040503050406030204" pitchFamily="18" charset="0"/>
                <a:ea typeface="Cambria" panose="02040503050406030204" pitchFamily="18" charset="0"/>
              </a:rPr>
              <a:t>Загрузка электронных журналов работы станций организатора, на которых выполнялась печать в аудиториях подготовки, не предусмотрена</a:t>
            </a:r>
            <a:r>
              <a:rPr lang="ru-RU" sz="1400" dirty="0">
                <a:solidFill>
                  <a:schemeClr val="tx2">
                    <a:lumMod val="50000"/>
                  </a:schemeClr>
                </a:solidFill>
                <a:latin typeface="Cambria" panose="02040503050406030204" pitchFamily="18" charset="0"/>
                <a:ea typeface="Cambria" panose="02040503050406030204" pitchFamily="18" charset="0"/>
              </a:rPr>
              <a:t>.</a:t>
            </a:r>
          </a:p>
          <a:p>
            <a:pPr marL="257175" indent="-257175">
              <a:buFont typeface="Wingdings" panose="05000000000000000000" pitchFamily="2" charset="2"/>
              <a:buChar char="Ø"/>
            </a:pPr>
            <a:r>
              <a:rPr lang="ru-RU" sz="1400" b="1" dirty="0">
                <a:solidFill>
                  <a:schemeClr val="tx2">
                    <a:lumMod val="75000"/>
                  </a:schemeClr>
                </a:solidFill>
                <a:latin typeface="Cambria" panose="02040503050406030204" pitchFamily="18" charset="0"/>
              </a:rPr>
              <a:t>После завершения сканирования всех бланков регистрации из всех аудиторий проведения, технический специалист получает от руководителя ППЭ заполненные формы ППЭ: </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ППЭ-05-02-У</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ППЭ-05-03-У</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ППЭ-05-04-У</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ППЭ-07-У</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ППЭ-12-02 (при наличии)</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ППЭ-12-04-МАШ</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ППЭ-13-03У</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ППЭ-14-01-У</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ППЭ-18-МАШ (при наличии)</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ППЭ-19 (при наличии)</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ППЭ-21 (при наличии)</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ППЭ-22 (при наличии)</a:t>
            </a:r>
          </a:p>
          <a:p>
            <a:pPr marL="600075" lvl="1" indent="-257175">
              <a:buFont typeface="Wingdings" panose="05000000000000000000" pitchFamily="2" charset="2"/>
              <a:buChar char="Ø"/>
            </a:pPr>
            <a:r>
              <a:rPr lang="ru-RU" sz="1400" dirty="0">
                <a:solidFill>
                  <a:schemeClr val="tx2">
                    <a:lumMod val="50000"/>
                  </a:schemeClr>
                </a:solidFill>
                <a:latin typeface="Cambria" panose="02040503050406030204" pitchFamily="18" charset="0"/>
                <a:ea typeface="Cambria" panose="02040503050406030204" pitchFamily="18" charset="0"/>
              </a:rPr>
              <a:t>сопроводительный бланк (бланки) к </a:t>
            </a:r>
            <a:r>
              <a:rPr lang="ru-RU" sz="1400" dirty="0" err="1">
                <a:solidFill>
                  <a:schemeClr val="tx2">
                    <a:lumMod val="50000"/>
                  </a:schemeClr>
                </a:solidFill>
                <a:latin typeface="Cambria" panose="02040503050406030204" pitchFamily="18" charset="0"/>
                <a:ea typeface="Cambria" panose="02040503050406030204" pitchFamily="18" charset="0"/>
              </a:rPr>
              <a:t>флеш</a:t>
            </a:r>
            <a:r>
              <a:rPr lang="ru-RU" sz="1400" dirty="0">
                <a:solidFill>
                  <a:schemeClr val="tx2">
                    <a:lumMod val="50000"/>
                  </a:schemeClr>
                </a:solidFill>
                <a:latin typeface="Cambria" panose="02040503050406030204" pitchFamily="18" charset="0"/>
                <a:ea typeface="Cambria" panose="02040503050406030204" pitchFamily="18" charset="0"/>
              </a:rPr>
              <a:t>-накопителю для сохранения устных ответов участников экзамена</a:t>
            </a:r>
          </a:p>
          <a:p>
            <a:pPr marL="257175" indent="-257175">
              <a:buFont typeface="Wingdings" panose="05000000000000000000" pitchFamily="2" charset="2"/>
              <a:buChar char="Ø"/>
            </a:pPr>
            <a:endParaRPr lang="ru-RU" sz="1500" b="1" kern="0" dirty="0">
              <a:solidFill>
                <a:srgbClr val="FF0000"/>
              </a:solidFill>
            </a:endParaRPr>
          </a:p>
        </p:txBody>
      </p:sp>
      <p:sp>
        <p:nvSpPr>
          <p:cNvPr id="2" name="Прямоугольник 1"/>
          <p:cNvSpPr/>
          <p:nvPr/>
        </p:nvSpPr>
        <p:spPr>
          <a:xfrm>
            <a:off x="548446" y="6015692"/>
            <a:ext cx="7920880" cy="523220"/>
          </a:xfrm>
          <a:prstGeom prst="rect">
            <a:avLst/>
          </a:prstGeom>
        </p:spPr>
        <p:txBody>
          <a:bodyPr wrap="square">
            <a:spAutoFit/>
          </a:bodyPr>
          <a:lstStyle/>
          <a:p>
            <a:r>
              <a:rPr lang="ru-RU" sz="1400" b="1" dirty="0">
                <a:solidFill>
                  <a:schemeClr val="tx2">
                    <a:lumMod val="50000"/>
                  </a:schemeClr>
                </a:solidFill>
                <a:latin typeface="Cambria" panose="02040503050406030204" pitchFamily="18" charset="0"/>
                <a:ea typeface="Cambria" panose="02040503050406030204" pitchFamily="18" charset="0"/>
              </a:rPr>
              <a:t>Технический специалист </a:t>
            </a:r>
            <a:r>
              <a:rPr lang="ru-RU" sz="1400" dirty="0">
                <a:solidFill>
                  <a:schemeClr val="tx2">
                    <a:lumMod val="50000"/>
                  </a:schemeClr>
                </a:solidFill>
                <a:latin typeface="Cambria" panose="02040503050406030204" pitchFamily="18" charset="0"/>
                <a:ea typeface="Cambria" panose="02040503050406030204" pitchFamily="18" charset="0"/>
              </a:rPr>
              <a:t>сканирует полученные формы ППЭ и после сканирования возвращает их руководителю </a:t>
            </a:r>
            <a:r>
              <a:rPr lang="ru-RU" sz="1400" dirty="0" smtClean="0">
                <a:solidFill>
                  <a:schemeClr val="tx2">
                    <a:lumMod val="50000"/>
                  </a:schemeClr>
                </a:solidFill>
                <a:latin typeface="Cambria" panose="02040503050406030204" pitchFamily="18" charset="0"/>
                <a:ea typeface="Cambria" panose="02040503050406030204" pitchFamily="18" charset="0"/>
              </a:rPr>
              <a:t>ППЭ.</a:t>
            </a:r>
            <a:endParaRPr lang="ru-RU" sz="1400" dirty="0">
              <a:solidFill>
                <a:schemeClr val="tx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74590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986" y="969549"/>
            <a:ext cx="8229600" cy="606872"/>
          </a:xfrm>
        </p:spPr>
        <p:txBody>
          <a:bodyPr>
            <a:noAutofit/>
          </a:bodyPr>
          <a:lstStyle/>
          <a:p>
            <a:pPr>
              <a:defRPr/>
            </a:pPr>
            <a:r>
              <a:rPr lang="ru-RU" sz="2000" b="1" cap="all" dirty="0">
                <a:solidFill>
                  <a:srgbClr val="C00000"/>
                </a:solidFill>
                <a:latin typeface="Cambria" panose="02040503050406030204" pitchFamily="18" charset="0"/>
                <a:ea typeface="+mn-ea"/>
                <a:cs typeface="+mn-cs"/>
              </a:rPr>
              <a:t>Завершение экзамена. </a:t>
            </a:r>
            <a:br>
              <a:rPr lang="ru-RU" sz="2000" b="1" cap="all" dirty="0">
                <a:solidFill>
                  <a:srgbClr val="C00000"/>
                </a:solidFill>
                <a:latin typeface="Cambria" panose="02040503050406030204" pitchFamily="18" charset="0"/>
                <a:ea typeface="+mn-ea"/>
                <a:cs typeface="+mn-cs"/>
              </a:rPr>
            </a:br>
            <a:r>
              <a:rPr lang="ru-RU" sz="2000" b="1" cap="all" dirty="0">
                <a:solidFill>
                  <a:srgbClr val="C00000"/>
                </a:solidFill>
                <a:latin typeface="Cambria" panose="02040503050406030204" pitchFamily="18" charset="0"/>
                <a:ea typeface="+mn-ea"/>
                <a:cs typeface="+mn-cs"/>
              </a:rPr>
              <a:t>Передача материалов в РЦОИ</a:t>
            </a:r>
          </a:p>
        </p:txBody>
      </p:sp>
      <p:sp>
        <p:nvSpPr>
          <p:cNvPr id="8" name="Скругленный прямоугольник 7"/>
          <p:cNvSpPr/>
          <p:nvPr/>
        </p:nvSpPr>
        <p:spPr>
          <a:xfrm>
            <a:off x="469592" y="2919333"/>
            <a:ext cx="5724636" cy="792088"/>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a:t>
            </a:r>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ередает </a:t>
            </a: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в РЦОИ статус «Все пакеты сформированы и отправлены в РЦОИ» </a:t>
            </a:r>
          </a:p>
        </p:txBody>
      </p:sp>
      <p:sp>
        <p:nvSpPr>
          <p:cNvPr id="9" name="Скругленный прямоугольник 8"/>
          <p:cNvSpPr/>
          <p:nvPr/>
        </p:nvSpPr>
        <p:spPr>
          <a:xfrm>
            <a:off x="6734288" y="2919333"/>
            <a:ext cx="2158192" cy="792088"/>
          </a:xfrm>
          <a:prstGeom prst="roundRect">
            <a:avLst/>
          </a:prstGeom>
          <a:solidFill>
            <a:schemeClr val="bg1"/>
          </a:solidFill>
          <a:ln>
            <a:solidFill>
              <a:srgbClr val="006AB3"/>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Технический специалист</a:t>
            </a:r>
          </a:p>
        </p:txBody>
      </p:sp>
      <p:cxnSp>
        <p:nvCxnSpPr>
          <p:cNvPr id="10" name="Прямая со стрелкой 9"/>
          <p:cNvCxnSpPr/>
          <p:nvPr/>
        </p:nvCxnSpPr>
        <p:spPr>
          <a:xfrm flipH="1" flipV="1">
            <a:off x="6194228" y="3323718"/>
            <a:ext cx="540060" cy="2054"/>
          </a:xfrm>
          <a:prstGeom prst="straightConnector1">
            <a:avLst/>
          </a:prstGeom>
          <a:ln w="57150">
            <a:solidFill>
              <a:srgbClr val="006AB3"/>
            </a:solidFill>
            <a:tailEnd type="triangle"/>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p:cNvSpPr/>
          <p:nvPr/>
        </p:nvSpPr>
        <p:spPr>
          <a:xfrm>
            <a:off x="460841" y="1668342"/>
            <a:ext cx="5724636" cy="1152721"/>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Через личный кабинет передает в РЦОИ пакеты с бланками и формы ППЭ, </a:t>
            </a: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пакеты с </a:t>
            </a:r>
            <a:r>
              <a:rPr lang="ru-RU" sz="1593" b="1" dirty="0" err="1">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аудиоответами</a:t>
            </a: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 участников </a:t>
            </a:r>
          </a:p>
          <a:p>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Проверяет данные на соответствие рассадке</a:t>
            </a:r>
            <a:endPar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sp>
        <p:nvSpPr>
          <p:cNvPr id="12" name="Скругленный прямоугольник 11"/>
          <p:cNvSpPr/>
          <p:nvPr/>
        </p:nvSpPr>
        <p:spPr>
          <a:xfrm>
            <a:off x="6725537" y="1835163"/>
            <a:ext cx="2166943" cy="792088"/>
          </a:xfrm>
          <a:prstGeom prst="roundRect">
            <a:avLst/>
          </a:prstGeom>
          <a:solidFill>
            <a:schemeClr val="bg1"/>
          </a:solidFill>
          <a:ln>
            <a:solidFill>
              <a:srgbClr val="006AB3"/>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Технический </a:t>
            </a: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специалист</a:t>
            </a:r>
          </a:p>
          <a:p>
            <a:pPr algn="ct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Член ГЭК </a:t>
            </a:r>
            <a:endPar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cxnSp>
        <p:nvCxnSpPr>
          <p:cNvPr id="13" name="Прямая со стрелкой 12"/>
          <p:cNvCxnSpPr/>
          <p:nvPr/>
        </p:nvCxnSpPr>
        <p:spPr>
          <a:xfrm flipH="1" flipV="1">
            <a:off x="6185477" y="2234197"/>
            <a:ext cx="540060" cy="2054"/>
          </a:xfrm>
          <a:prstGeom prst="straightConnector1">
            <a:avLst/>
          </a:prstGeom>
          <a:ln w="57150">
            <a:solidFill>
              <a:srgbClr val="006AB3"/>
            </a:solidFill>
            <a:tailEnd type="triangle"/>
          </a:ln>
        </p:spPr>
        <p:style>
          <a:lnRef idx="1">
            <a:schemeClr val="accent1"/>
          </a:lnRef>
          <a:fillRef idx="0">
            <a:schemeClr val="accent1"/>
          </a:fillRef>
          <a:effectRef idx="0">
            <a:schemeClr val="accent1"/>
          </a:effectRef>
          <a:fontRef idx="minor">
            <a:schemeClr val="tx1"/>
          </a:fontRef>
        </p:style>
      </p:cxnSp>
      <p:sp>
        <p:nvSpPr>
          <p:cNvPr id="14" name="Скругленный прямоугольник 13"/>
          <p:cNvSpPr/>
          <p:nvPr/>
        </p:nvSpPr>
        <p:spPr>
          <a:xfrm>
            <a:off x="460841" y="3992061"/>
            <a:ext cx="5724636" cy="792088"/>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pPr algn="just">
              <a:defRPr/>
            </a:pPr>
            <a:r>
              <a:rPr lang="ru-RU" sz="1593" b="1" dirty="0">
                <a:solidFill>
                  <a:schemeClr val="bg1"/>
                </a:solidFill>
                <a:latin typeface="Cambria" panose="02040503050406030204" pitchFamily="18" charset="0"/>
                <a:cs typeface="Times New Roman" panose="02020603050405020304" pitchFamily="18" charset="0"/>
              </a:rPr>
              <a:t>О</a:t>
            </a:r>
            <a:r>
              <a:rPr lang="ru-RU" sz="1593" b="1" dirty="0" smtClean="0">
                <a:solidFill>
                  <a:schemeClr val="bg1"/>
                </a:solidFill>
                <a:latin typeface="Cambria" panose="02040503050406030204" pitchFamily="18" charset="0"/>
                <a:cs typeface="Times New Roman" panose="02020603050405020304" pitchFamily="18" charset="0"/>
              </a:rPr>
              <a:t>жидают </a:t>
            </a:r>
            <a:r>
              <a:rPr lang="ru-RU" sz="1593" b="1" dirty="0">
                <a:solidFill>
                  <a:schemeClr val="bg1"/>
                </a:solidFill>
                <a:latin typeface="Cambria" panose="02040503050406030204" pitchFamily="18" charset="0"/>
                <a:cs typeface="Times New Roman" panose="02020603050405020304" pitchFamily="18" charset="0"/>
              </a:rPr>
              <a:t>в штабе ППЭ подтверждения от РЦОИ факта успешного получения и расшифровки </a:t>
            </a:r>
            <a:r>
              <a:rPr lang="ru-RU" sz="1593" b="1" dirty="0" smtClean="0">
                <a:solidFill>
                  <a:schemeClr val="bg1"/>
                </a:solidFill>
                <a:latin typeface="Cambria" panose="02040503050406030204" pitchFamily="18" charset="0"/>
                <a:cs typeface="Times New Roman" panose="02020603050405020304" pitchFamily="18" charset="0"/>
              </a:rPr>
              <a:t>переданных пакетов и </a:t>
            </a:r>
            <a:r>
              <a:rPr lang="ru-RU" sz="1593" b="1" dirty="0">
                <a:solidFill>
                  <a:schemeClr val="bg1"/>
                </a:solidFill>
                <a:latin typeface="Cambria" panose="02040503050406030204" pitchFamily="18" charset="0"/>
                <a:cs typeface="Times New Roman" panose="02020603050405020304" pitchFamily="18" charset="0"/>
              </a:rPr>
              <a:t>форм ППЭ</a:t>
            </a:r>
          </a:p>
        </p:txBody>
      </p:sp>
      <p:sp>
        <p:nvSpPr>
          <p:cNvPr id="15" name="Скругленный прямоугольник 14"/>
          <p:cNvSpPr/>
          <p:nvPr/>
        </p:nvSpPr>
        <p:spPr>
          <a:xfrm>
            <a:off x="6736770" y="3890169"/>
            <a:ext cx="2155710" cy="1084171"/>
          </a:xfrm>
          <a:prstGeom prst="roundRect">
            <a:avLst/>
          </a:prstGeom>
          <a:solidFill>
            <a:schemeClr val="bg1"/>
          </a:solidFill>
          <a:ln>
            <a:solidFill>
              <a:srgbClr val="006AB3"/>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Член </a:t>
            </a: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ГЭК</a:t>
            </a:r>
          </a:p>
          <a:p>
            <a:pPr algn="ctr"/>
            <a:r>
              <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Руководитель ППЭ</a:t>
            </a:r>
          </a:p>
          <a:p>
            <a:pPr algn="ct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Технический специалист</a:t>
            </a:r>
          </a:p>
        </p:txBody>
      </p:sp>
      <p:cxnSp>
        <p:nvCxnSpPr>
          <p:cNvPr id="16" name="Прямая со стрелкой 15"/>
          <p:cNvCxnSpPr/>
          <p:nvPr/>
        </p:nvCxnSpPr>
        <p:spPr>
          <a:xfrm flipH="1" flipV="1">
            <a:off x="6185477" y="4386051"/>
            <a:ext cx="540060" cy="2054"/>
          </a:xfrm>
          <a:prstGeom prst="straightConnector1">
            <a:avLst/>
          </a:prstGeom>
          <a:ln w="57150">
            <a:solidFill>
              <a:srgbClr val="006AB3"/>
            </a:solidFill>
            <a:tailEnd type="triangle"/>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455225" y="4974340"/>
            <a:ext cx="5724636" cy="1449982"/>
          </a:xfrm>
          <a:prstGeom prst="roundRect">
            <a:avLst/>
          </a:prstGeom>
          <a:solidFill>
            <a:srgbClr val="006AB3"/>
          </a:solidFill>
          <a:ln>
            <a:solidFill>
              <a:srgbClr val="006AB3"/>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После подтверждения от РЦОИ  необходимо: </a:t>
            </a:r>
          </a:p>
          <a:p>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распечатать и подписать форму ППЭ-15;</a:t>
            </a:r>
          </a:p>
          <a:p>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передать </a:t>
            </a: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электронный журнал (журналы) работы станции </a:t>
            </a:r>
            <a:r>
              <a:rPr lang="ru-RU" sz="1593" b="1" dirty="0" smtClean="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Штаба  (основной и резервной) и статус </a:t>
            </a:r>
            <a:r>
              <a:rPr lang="ru-RU" sz="1593" b="1"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«Материалы переданы в РЦОИ» в систему мониторинга</a:t>
            </a:r>
          </a:p>
        </p:txBody>
      </p:sp>
      <p:sp>
        <p:nvSpPr>
          <p:cNvPr id="18" name="Скругленный прямоугольник 17"/>
          <p:cNvSpPr/>
          <p:nvPr/>
        </p:nvSpPr>
        <p:spPr>
          <a:xfrm>
            <a:off x="6734288" y="5219378"/>
            <a:ext cx="2158192" cy="1204943"/>
          </a:xfrm>
          <a:prstGeom prst="roundRect">
            <a:avLst/>
          </a:prstGeom>
          <a:solidFill>
            <a:schemeClr val="bg1"/>
          </a:solidFill>
          <a:ln>
            <a:solidFill>
              <a:srgbClr val="006AB3"/>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Член </a:t>
            </a: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ГЭК</a:t>
            </a:r>
          </a:p>
          <a:p>
            <a:pPr algn="ct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Руководитель ППЭ</a:t>
            </a:r>
          </a:p>
          <a:p>
            <a:pPr algn="ctr"/>
            <a:r>
              <a:rPr lang="ru-RU" sz="1593" b="1" dirty="0" smtClean="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rPr>
              <a:t>Технический специалист</a:t>
            </a:r>
            <a:endParaRPr lang="ru-RU" sz="1593" b="1" dirty="0">
              <a:ln w="0"/>
              <a:solidFill>
                <a:srgbClr val="006AB3"/>
              </a:solidFill>
              <a:effectLst>
                <a:outerShdw blurRad="38100" dist="25400" dir="5400000" algn="ctr" rotWithShape="0">
                  <a:srgbClr val="6E747A">
                    <a:alpha val="43000"/>
                  </a:srgbClr>
                </a:outerShdw>
              </a:effectLst>
              <a:latin typeface="Cambria" panose="02040503050406030204" pitchFamily="18" charset="0"/>
              <a:ea typeface="Verdana" panose="020B0604030504040204" pitchFamily="34" charset="0"/>
              <a:cs typeface="Verdana" panose="020B0604030504040204" pitchFamily="34" charset="0"/>
            </a:endParaRPr>
          </a:p>
        </p:txBody>
      </p:sp>
      <p:cxnSp>
        <p:nvCxnSpPr>
          <p:cNvPr id="19" name="Прямая со стрелкой 18"/>
          <p:cNvCxnSpPr/>
          <p:nvPr/>
        </p:nvCxnSpPr>
        <p:spPr>
          <a:xfrm flipH="1" flipV="1">
            <a:off x="6185477" y="5589240"/>
            <a:ext cx="540060" cy="2054"/>
          </a:xfrm>
          <a:prstGeom prst="straightConnector1">
            <a:avLst/>
          </a:prstGeom>
          <a:ln w="57150">
            <a:solidFill>
              <a:srgbClr val="006AB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7870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rotWithShape="1">
          <a:blip r:embed="rId3" cstate="print">
            <a:extLst>
              <a:ext uri="{28A0092B-C50C-407E-A947-70E740481C1C}">
                <a14:useLocalDpi xmlns:a14="http://schemas.microsoft.com/office/drawing/2010/main" val="0"/>
              </a:ext>
            </a:extLst>
          </a:blip>
          <a:srcRect l="18500" t="3801" r="18500" b="2750"/>
          <a:stretch/>
        </p:blipFill>
        <p:spPr>
          <a:xfrm>
            <a:off x="4852557" y="3978841"/>
            <a:ext cx="1618378" cy="2400594"/>
          </a:xfrm>
          <a:prstGeom prst="rect">
            <a:avLst/>
          </a:prstGeom>
        </p:spPr>
      </p:pic>
      <p:sp>
        <p:nvSpPr>
          <p:cNvPr id="4" name="Прямоугольник 3"/>
          <p:cNvSpPr/>
          <p:nvPr/>
        </p:nvSpPr>
        <p:spPr>
          <a:xfrm>
            <a:off x="0" y="879103"/>
            <a:ext cx="9144000" cy="400110"/>
          </a:xfrm>
          <a:prstGeom prst="rect">
            <a:avLst/>
          </a:prstGeom>
        </p:spPr>
        <p:txBody>
          <a:bodyPr wrap="square">
            <a:spAutoFit/>
          </a:bodyPr>
          <a:lstStyle/>
          <a:p>
            <a:pPr algn="ctr" eaLnBrk="0" hangingPunct="0">
              <a:defRPr/>
            </a:pPr>
            <a:r>
              <a:rPr lang="ru-RU" sz="2000" b="1" cap="all" dirty="0">
                <a:solidFill>
                  <a:srgbClr val="C00000"/>
                </a:solidFill>
                <a:latin typeface="Cambria" panose="02040503050406030204" pitchFamily="18" charset="0"/>
                <a:cs typeface="+mn-cs"/>
              </a:rPr>
              <a:t>Формирование комплекта ЭМ для РЦОИ</a:t>
            </a:r>
          </a:p>
        </p:txBody>
      </p:sp>
      <p:grpSp>
        <p:nvGrpSpPr>
          <p:cNvPr id="3" name="Группа 2"/>
          <p:cNvGrpSpPr/>
          <p:nvPr/>
        </p:nvGrpSpPr>
        <p:grpSpPr>
          <a:xfrm>
            <a:off x="3523277" y="1691072"/>
            <a:ext cx="2977671" cy="2171995"/>
            <a:chOff x="179512" y="1835860"/>
            <a:chExt cx="2977671" cy="2268542"/>
          </a:xfrm>
        </p:grpSpPr>
        <p:pic>
          <p:nvPicPr>
            <p:cNvPr id="16" name="Содержимое 7" descr="Форма 11-ППЭ_new.JPG"/>
            <p:cNvPicPr>
              <a:picLocks noChangeAspect="1"/>
            </p:cNvPicPr>
            <p:nvPr/>
          </p:nvPicPr>
          <p:blipFill>
            <a:blip r:embed="rId4" cstate="print"/>
            <a:srcRect/>
            <a:stretch>
              <a:fillRect/>
            </a:stretch>
          </p:blipFill>
          <p:spPr bwMode="auto">
            <a:xfrm>
              <a:off x="179512" y="1835860"/>
              <a:ext cx="2672871" cy="1963742"/>
            </a:xfrm>
            <a:prstGeom prst="rect">
              <a:avLst/>
            </a:prstGeom>
            <a:ln>
              <a:noFill/>
            </a:ln>
            <a:effectLst>
              <a:outerShdw blurRad="127000" algn="ctr" rotWithShape="0">
                <a:prstClr val="black">
                  <a:alpha val="40000"/>
                </a:prstClr>
              </a:outerShdw>
            </a:effectLst>
          </p:spPr>
        </p:pic>
        <p:pic>
          <p:nvPicPr>
            <p:cNvPr id="18" name="Содержимое 7" descr="Форма 11-ППЭ_new.JPG"/>
            <p:cNvPicPr>
              <a:picLocks noChangeAspect="1"/>
            </p:cNvPicPr>
            <p:nvPr/>
          </p:nvPicPr>
          <p:blipFill>
            <a:blip r:embed="rId4" cstate="print"/>
            <a:srcRect/>
            <a:stretch>
              <a:fillRect/>
            </a:stretch>
          </p:blipFill>
          <p:spPr bwMode="auto">
            <a:xfrm>
              <a:off x="331912" y="1988260"/>
              <a:ext cx="2672871" cy="1963742"/>
            </a:xfrm>
            <a:prstGeom prst="rect">
              <a:avLst/>
            </a:prstGeom>
            <a:ln>
              <a:noFill/>
            </a:ln>
            <a:effectLst>
              <a:outerShdw blurRad="127000" algn="ctr" rotWithShape="0">
                <a:prstClr val="black">
                  <a:alpha val="40000"/>
                </a:prstClr>
              </a:outerShdw>
            </a:effectLst>
          </p:spPr>
        </p:pic>
        <p:pic>
          <p:nvPicPr>
            <p:cNvPr id="19" name="Содержимое 7" descr="Форма 11-ППЭ_new.JPG"/>
            <p:cNvPicPr>
              <a:picLocks noChangeAspect="1"/>
            </p:cNvPicPr>
            <p:nvPr/>
          </p:nvPicPr>
          <p:blipFill>
            <a:blip r:embed="rId4" cstate="print"/>
            <a:srcRect/>
            <a:stretch>
              <a:fillRect/>
            </a:stretch>
          </p:blipFill>
          <p:spPr bwMode="auto">
            <a:xfrm>
              <a:off x="484312" y="2140660"/>
              <a:ext cx="2672871" cy="1963742"/>
            </a:xfrm>
            <a:prstGeom prst="rect">
              <a:avLst/>
            </a:prstGeom>
            <a:ln>
              <a:solidFill>
                <a:srgbClr val="FFC000"/>
              </a:solidFill>
            </a:ln>
            <a:effectLst>
              <a:outerShdw blurRad="127000" algn="ctr" rotWithShape="0">
                <a:prstClr val="black">
                  <a:alpha val="40000"/>
                </a:prstClr>
              </a:outerShdw>
            </a:effectLst>
          </p:spPr>
        </p:pic>
        <p:sp>
          <p:nvSpPr>
            <p:cNvPr id="37" name="Прямоугольник 36"/>
            <p:cNvSpPr/>
            <p:nvPr/>
          </p:nvSpPr>
          <p:spPr>
            <a:xfrm>
              <a:off x="484312" y="2140660"/>
              <a:ext cx="2672871" cy="1963742"/>
            </a:xfrm>
            <a:prstGeom prst="rect">
              <a:avLst/>
            </a:prstGeom>
            <a:noFill/>
            <a:ln w="12700">
              <a:solidFill>
                <a:srgbClr val="496DA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0">
                    <a:noFill/>
                  </a:ln>
                  <a:solidFill>
                    <a:srgbClr val="C00000"/>
                  </a:solidFill>
                  <a:effectLst>
                    <a:glow rad="127000">
                      <a:schemeClr val="bg1">
                        <a:alpha val="40000"/>
                      </a:schemeClr>
                    </a:glow>
                  </a:effectLst>
                  <a:latin typeface="Cambria" panose="02040503050406030204" pitchFamily="18" charset="0"/>
                </a:rPr>
                <a:t>ВОЗВРАТНЫЕ ДОСТАВОЧНЫЕ ПАКЕТЫ</a:t>
              </a:r>
              <a:br>
                <a:rPr lang="ru-RU" b="1" dirty="0" smtClean="0">
                  <a:ln w="0">
                    <a:noFill/>
                  </a:ln>
                  <a:solidFill>
                    <a:srgbClr val="C00000"/>
                  </a:solidFill>
                  <a:effectLst>
                    <a:glow rad="127000">
                      <a:schemeClr val="bg1">
                        <a:alpha val="40000"/>
                      </a:schemeClr>
                    </a:glow>
                  </a:effectLst>
                  <a:latin typeface="Cambria" panose="02040503050406030204" pitchFamily="18" charset="0"/>
                </a:rPr>
              </a:br>
              <a:r>
                <a:rPr lang="ru-RU" b="1" dirty="0" smtClean="0">
                  <a:ln w="0">
                    <a:noFill/>
                  </a:ln>
                  <a:solidFill>
                    <a:srgbClr val="C00000"/>
                  </a:solidFill>
                  <a:effectLst>
                    <a:glow rad="127000">
                      <a:schemeClr val="bg1">
                        <a:alpha val="40000"/>
                      </a:schemeClr>
                    </a:glow>
                  </a:effectLst>
                  <a:latin typeface="Cambria" panose="02040503050406030204" pitchFamily="18" charset="0"/>
                </a:rPr>
                <a:t>С БЛАНКАМИ РЕГИСТРАЦИИ</a:t>
              </a:r>
              <a:endParaRPr lang="ru-RU" b="1" dirty="0">
                <a:ln w="0">
                  <a:noFill/>
                </a:ln>
                <a:solidFill>
                  <a:srgbClr val="C00000"/>
                </a:solidFill>
                <a:effectLst>
                  <a:glow rad="127000">
                    <a:schemeClr val="bg1">
                      <a:alpha val="40000"/>
                    </a:schemeClr>
                  </a:glow>
                </a:effectLst>
                <a:latin typeface="Cambria" panose="02040503050406030204" pitchFamily="18" charset="0"/>
              </a:endParaRPr>
            </a:p>
          </p:txBody>
        </p:sp>
      </p:grpSp>
      <p:sp>
        <p:nvSpPr>
          <p:cNvPr id="14" name="Номер слайда 13"/>
          <p:cNvSpPr>
            <a:spLocks noGrp="1"/>
          </p:cNvSpPr>
          <p:nvPr>
            <p:ph type="sldNum" sz="quarter" idx="12"/>
          </p:nvPr>
        </p:nvSpPr>
        <p:spPr/>
        <p:txBody>
          <a:bodyPr/>
          <a:lstStyle/>
          <a:p>
            <a:pPr>
              <a:defRPr/>
            </a:pPr>
            <a:fld id="{78B8FB4B-5FD3-40BB-8874-80F076A16E17}" type="slidenum">
              <a:rPr lang="ru-RU" smtClean="0"/>
              <a:pPr>
                <a:defRPr/>
              </a:pPr>
              <a:t>79</a:t>
            </a:fld>
            <a:endParaRPr lang="ru-RU"/>
          </a:p>
        </p:txBody>
      </p:sp>
      <p:sp>
        <p:nvSpPr>
          <p:cNvPr id="27" name="Прямоугольник 26"/>
          <p:cNvSpPr/>
          <p:nvPr/>
        </p:nvSpPr>
        <p:spPr>
          <a:xfrm>
            <a:off x="4572000" y="4974831"/>
            <a:ext cx="2260254" cy="1322342"/>
          </a:xfrm>
          <a:prstGeom prst="rect">
            <a:avLst/>
          </a:prstGeom>
          <a:solidFill>
            <a:schemeClr val="bg1"/>
          </a:solidFill>
          <a:ln w="12700">
            <a:solidFill>
              <a:srgbClr val="496DA7"/>
            </a:solid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496DA7"/>
                </a:solidFill>
                <a:latin typeface="Cambria" panose="02040503050406030204" pitchFamily="18" charset="0"/>
              </a:rPr>
              <a:t>ПАКЕТ</a:t>
            </a:r>
            <a:br>
              <a:rPr lang="ru-RU" sz="1600" b="1" dirty="0" smtClean="0">
                <a:solidFill>
                  <a:srgbClr val="496DA7"/>
                </a:solidFill>
                <a:latin typeface="Cambria" panose="02040503050406030204" pitchFamily="18" charset="0"/>
              </a:rPr>
            </a:br>
            <a:r>
              <a:rPr lang="ru-RU" sz="1600" b="1" dirty="0" smtClean="0">
                <a:solidFill>
                  <a:srgbClr val="496DA7"/>
                </a:solidFill>
                <a:latin typeface="Cambria" panose="02040503050406030204" pitchFamily="18" charset="0"/>
              </a:rPr>
              <a:t>С ДОКУМЕНТАМИ</a:t>
            </a:r>
            <a:br>
              <a:rPr lang="ru-RU" sz="1600" b="1" dirty="0" smtClean="0">
                <a:solidFill>
                  <a:srgbClr val="496DA7"/>
                </a:solidFill>
                <a:latin typeface="Cambria" panose="02040503050406030204" pitchFamily="18" charset="0"/>
              </a:rPr>
            </a:br>
            <a:r>
              <a:rPr lang="ru-RU" sz="1600" b="1" dirty="0" smtClean="0">
                <a:solidFill>
                  <a:srgbClr val="496DA7"/>
                </a:solidFill>
                <a:latin typeface="Cambria" panose="02040503050406030204" pitchFamily="18" charset="0"/>
              </a:rPr>
              <a:t>ППЭ </a:t>
            </a:r>
          </a:p>
          <a:p>
            <a:pPr algn="ctr"/>
            <a:r>
              <a:rPr lang="ru-RU" sz="1600" b="1" dirty="0" smtClean="0">
                <a:solidFill>
                  <a:srgbClr val="C00000"/>
                </a:solidFill>
                <a:latin typeface="Cambria" panose="02040503050406030204" pitchFamily="18" charset="0"/>
              </a:rPr>
              <a:t>НЕ СКРЕПЛЯТЬ!</a:t>
            </a:r>
            <a:endParaRPr lang="ru-RU" sz="1600" b="1" dirty="0">
              <a:solidFill>
                <a:srgbClr val="C00000"/>
              </a:solidFill>
              <a:latin typeface="Cambria" panose="02040503050406030204" pitchFamily="18" charset="0"/>
            </a:endParaRPr>
          </a:p>
        </p:txBody>
      </p:sp>
      <p:pic>
        <p:nvPicPr>
          <p:cNvPr id="29" name="Содержимое 7" descr="Форма 11-ППЭ_new.JPG"/>
          <p:cNvPicPr>
            <a:picLocks noChangeAspect="1"/>
          </p:cNvPicPr>
          <p:nvPr/>
        </p:nvPicPr>
        <p:blipFill>
          <a:blip r:embed="rId4" cstate="print"/>
          <a:srcRect/>
          <a:stretch>
            <a:fillRect/>
          </a:stretch>
        </p:blipFill>
        <p:spPr bwMode="auto">
          <a:xfrm>
            <a:off x="566549" y="4421950"/>
            <a:ext cx="2672871" cy="1963742"/>
          </a:xfrm>
          <a:prstGeom prst="rect">
            <a:avLst/>
          </a:prstGeom>
          <a:ln>
            <a:noFill/>
          </a:ln>
          <a:effectLst/>
        </p:spPr>
      </p:pic>
      <p:sp>
        <p:nvSpPr>
          <p:cNvPr id="30" name="Прямоугольник 29"/>
          <p:cNvSpPr/>
          <p:nvPr/>
        </p:nvSpPr>
        <p:spPr>
          <a:xfrm>
            <a:off x="490348" y="4742284"/>
            <a:ext cx="2825271" cy="1477328"/>
          </a:xfrm>
          <a:prstGeom prst="rect">
            <a:avLst/>
          </a:prstGeom>
        </p:spPr>
        <p:txBody>
          <a:bodyPr wrap="square">
            <a:spAutoFit/>
          </a:bodyPr>
          <a:lstStyle/>
          <a:p>
            <a:pPr algn="ctr"/>
            <a:r>
              <a:rPr lang="ru-RU" b="1" dirty="0" smtClean="0">
                <a:ln w="0">
                  <a:noFill/>
                </a:ln>
                <a:solidFill>
                  <a:srgbClr val="C00000"/>
                </a:solidFill>
                <a:effectLst>
                  <a:glow rad="127000">
                    <a:schemeClr val="bg1">
                      <a:alpha val="40000"/>
                    </a:schemeClr>
                  </a:glow>
                </a:effectLst>
                <a:latin typeface="Cambria" panose="02040503050406030204" pitchFamily="18" charset="0"/>
              </a:rPr>
              <a:t>ВОЗВРАТНЫЕ ДОСТАВОЧНЫЕ ПАКЕТЫ</a:t>
            </a:r>
            <a:r>
              <a:rPr lang="ru-RU" b="1" dirty="0">
                <a:ln w="0">
                  <a:noFill/>
                </a:ln>
                <a:solidFill>
                  <a:srgbClr val="C00000"/>
                </a:solidFill>
                <a:effectLst>
                  <a:glow rad="127000">
                    <a:schemeClr val="bg1">
                      <a:alpha val="40000"/>
                    </a:schemeClr>
                  </a:glow>
                </a:effectLst>
                <a:latin typeface="Cambria" panose="02040503050406030204" pitchFamily="18" charset="0"/>
              </a:rPr>
              <a:t/>
            </a:r>
            <a:br>
              <a:rPr lang="ru-RU" b="1" dirty="0">
                <a:ln w="0">
                  <a:noFill/>
                </a:ln>
                <a:solidFill>
                  <a:srgbClr val="C00000"/>
                </a:solidFill>
                <a:effectLst>
                  <a:glow rad="127000">
                    <a:schemeClr val="bg1">
                      <a:alpha val="40000"/>
                    </a:schemeClr>
                  </a:glow>
                </a:effectLst>
                <a:latin typeface="Cambria" panose="02040503050406030204" pitchFamily="18" charset="0"/>
              </a:rPr>
            </a:br>
            <a:r>
              <a:rPr lang="ru-RU" b="1" dirty="0">
                <a:ln w="0">
                  <a:noFill/>
                </a:ln>
                <a:solidFill>
                  <a:srgbClr val="C00000"/>
                </a:solidFill>
                <a:effectLst>
                  <a:glow rad="127000">
                    <a:schemeClr val="bg1">
                      <a:alpha val="40000"/>
                    </a:schemeClr>
                  </a:glow>
                </a:effectLst>
                <a:latin typeface="Cambria" panose="02040503050406030204" pitchFamily="18" charset="0"/>
              </a:rPr>
              <a:t>С </a:t>
            </a:r>
            <a:r>
              <a:rPr lang="ru-RU" b="1" dirty="0" smtClean="0">
                <a:ln w="0">
                  <a:noFill/>
                </a:ln>
                <a:solidFill>
                  <a:srgbClr val="C00000"/>
                </a:solidFill>
                <a:effectLst>
                  <a:glow rad="127000">
                    <a:schemeClr val="bg1">
                      <a:alpha val="40000"/>
                    </a:schemeClr>
                  </a:glow>
                </a:effectLst>
                <a:latin typeface="Cambria" panose="02040503050406030204" pitchFamily="18" charset="0"/>
              </a:rPr>
              <a:t>ИСПОРЧЕННЫМИ (БРАКОВАННЫМИ) БР</a:t>
            </a:r>
            <a:endParaRPr lang="ru-RU" b="1" dirty="0">
              <a:ln w="0">
                <a:noFill/>
              </a:ln>
              <a:solidFill>
                <a:srgbClr val="C00000"/>
              </a:solidFill>
              <a:effectLst>
                <a:glow rad="127000">
                  <a:schemeClr val="bg1">
                    <a:alpha val="40000"/>
                  </a:schemeClr>
                </a:glow>
              </a:effectLst>
              <a:latin typeface="Cambria" panose="02040503050406030204" pitchFamily="18" charset="0"/>
            </a:endParaRPr>
          </a:p>
        </p:txBody>
      </p:sp>
      <p:sp>
        <p:nvSpPr>
          <p:cNvPr id="20" name="Прямоугольник 19"/>
          <p:cNvSpPr/>
          <p:nvPr/>
        </p:nvSpPr>
        <p:spPr>
          <a:xfrm>
            <a:off x="179512" y="1644381"/>
            <a:ext cx="3161629" cy="2072772"/>
          </a:xfrm>
          <a:prstGeom prst="rect">
            <a:avLst/>
          </a:prstGeom>
          <a:solidFill>
            <a:schemeClr val="bg1"/>
          </a:solidFill>
          <a:ln w="12700">
            <a:solidFill>
              <a:srgbClr val="496DA7"/>
            </a:solid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496DA7"/>
                </a:solidFill>
                <a:latin typeface="Cambria" panose="02040503050406030204" pitchFamily="18" charset="0"/>
              </a:rPr>
              <a:t>Руководитель ППЭ упаковывает БР в новые ВДП, переносит информацию с формы ППЭ-11, вскрытые ВДП упаковывает вместе с БР.</a:t>
            </a:r>
          </a:p>
          <a:p>
            <a:pPr algn="ctr"/>
            <a:r>
              <a:rPr lang="ru-RU" sz="1600" b="1" dirty="0" smtClean="0">
                <a:solidFill>
                  <a:srgbClr val="C00000"/>
                </a:solidFill>
                <a:latin typeface="Cambria" panose="02040503050406030204" pitchFamily="18" charset="0"/>
              </a:rPr>
              <a:t>ВДП запечатываются после подтверждения от РЦОИ факта расшифровки пакетов</a:t>
            </a:r>
            <a:r>
              <a:rPr lang="ru-RU" sz="1600" b="1" dirty="0" smtClean="0">
                <a:solidFill>
                  <a:srgbClr val="496DA7"/>
                </a:solidFill>
                <a:latin typeface="Cambria" panose="02040503050406030204" pitchFamily="18" charset="0"/>
              </a:rPr>
              <a:t>.</a:t>
            </a:r>
            <a:endParaRPr lang="ru-RU" sz="16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804140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4294967295"/>
          </p:nvPr>
        </p:nvSpPr>
        <p:spPr>
          <a:xfrm>
            <a:off x="457200" y="1714488"/>
            <a:ext cx="8543956" cy="4810856"/>
          </a:xfrm>
        </p:spPr>
        <p:txBody>
          <a:bodyPr rtlCol="0">
            <a:normAutofit fontScale="25000" lnSpcReduction="20000"/>
          </a:bodyPr>
          <a:lstStyle/>
          <a:p>
            <a:pPr marL="0" indent="0" eaLnBrk="1" hangingPunct="1">
              <a:lnSpc>
                <a:spcPct val="80000"/>
              </a:lnSpc>
              <a:buNone/>
            </a:pPr>
            <a:r>
              <a:rPr lang="ru-RU" sz="7200" b="1" dirty="0" smtClean="0">
                <a:solidFill>
                  <a:srgbClr val="496DA7"/>
                </a:solidFill>
                <a:latin typeface="Cambria" panose="02040503050406030204" pitchFamily="18" charset="0"/>
                <a:cs typeface="Times New Roman" pitchFamily="18" charset="0"/>
              </a:rPr>
              <a:t>АУДИТОРИЯ ПОДГОТОВКИ</a:t>
            </a:r>
          </a:p>
          <a:p>
            <a:pPr marL="0" indent="0" eaLnBrk="1" hangingPunct="1">
              <a:lnSpc>
                <a:spcPct val="80000"/>
              </a:lnSpc>
              <a:buNone/>
            </a:pPr>
            <a:endParaRPr lang="ru-RU" sz="7200" b="1" dirty="0" smtClean="0">
              <a:solidFill>
                <a:srgbClr val="496DA7"/>
              </a:solidFill>
              <a:latin typeface="Cambria" panose="02040503050406030204" pitchFamily="18" charset="0"/>
              <a:cs typeface="Times New Roman" pitchFamily="18" charset="0"/>
            </a:endParaRPr>
          </a:p>
          <a:p>
            <a:pPr marL="0" indent="0" eaLnBrk="1" hangingPunct="1">
              <a:lnSpc>
                <a:spcPct val="120000"/>
              </a:lnSpc>
              <a:buFont typeface="Wingdings" pitchFamily="2" charset="2"/>
              <a:buChar char="Ø"/>
            </a:pPr>
            <a:r>
              <a:rPr lang="ru-RU" sz="7200" b="1" dirty="0">
                <a:solidFill>
                  <a:srgbClr val="496DA7"/>
                </a:solidFill>
                <a:latin typeface="Cambria" panose="02040503050406030204" pitchFamily="18" charset="0"/>
              </a:rPr>
              <a:t>п</a:t>
            </a:r>
            <a:r>
              <a:rPr lang="ru-RU" sz="7200" b="1" dirty="0" smtClean="0">
                <a:solidFill>
                  <a:srgbClr val="496DA7"/>
                </a:solidFill>
                <a:latin typeface="Cambria" panose="02040503050406030204" pitchFamily="18" charset="0"/>
              </a:rPr>
              <a:t>ечать бланков регистрации </a:t>
            </a:r>
          </a:p>
          <a:p>
            <a:pPr marL="0" indent="0" eaLnBrk="1" hangingPunct="1">
              <a:lnSpc>
                <a:spcPct val="120000"/>
              </a:lnSpc>
              <a:buFont typeface="Wingdings" pitchFamily="2" charset="2"/>
              <a:buChar char="Ø"/>
            </a:pPr>
            <a:r>
              <a:rPr lang="ru-RU" sz="7200" b="1" dirty="0" smtClean="0">
                <a:solidFill>
                  <a:srgbClr val="496DA7"/>
                </a:solidFill>
                <a:latin typeface="Cambria" panose="02040503050406030204" pitchFamily="18" charset="0"/>
              </a:rPr>
              <a:t>заполнение бланков регистрации </a:t>
            </a:r>
          </a:p>
          <a:p>
            <a:pPr marL="0" indent="0" eaLnBrk="1" hangingPunct="1">
              <a:lnSpc>
                <a:spcPct val="120000"/>
              </a:lnSpc>
              <a:buFont typeface="Wingdings" pitchFamily="2" charset="2"/>
              <a:buChar char="Ø"/>
            </a:pPr>
            <a:r>
              <a:rPr lang="ru-RU" sz="7200" b="1" dirty="0" smtClean="0">
                <a:solidFill>
                  <a:srgbClr val="496DA7"/>
                </a:solidFill>
                <a:latin typeface="Cambria" panose="02040503050406030204" pitchFamily="18" charset="0"/>
              </a:rPr>
              <a:t>ознакомление с инструкцией участника по использованию ПО (на каждом рабочем месте) </a:t>
            </a:r>
          </a:p>
          <a:p>
            <a:pPr marL="0" indent="0" eaLnBrk="1" hangingPunct="1">
              <a:lnSpc>
                <a:spcPct val="120000"/>
              </a:lnSpc>
              <a:buFont typeface="Wingdings" pitchFamily="2" charset="2"/>
              <a:buChar char="Ø"/>
            </a:pPr>
            <a:r>
              <a:rPr lang="ru-RU" sz="7200" b="1" dirty="0" smtClean="0">
                <a:solidFill>
                  <a:srgbClr val="496DA7"/>
                </a:solidFill>
                <a:latin typeface="Cambria" panose="02040503050406030204" pitchFamily="18" charset="0"/>
              </a:rPr>
              <a:t>ожидание очереди сдачи экзамена</a:t>
            </a:r>
          </a:p>
          <a:p>
            <a:pPr marL="0" indent="0" eaLnBrk="1" hangingPunct="1">
              <a:lnSpc>
                <a:spcPct val="120000"/>
              </a:lnSpc>
              <a:buFont typeface="Wingdings" pitchFamily="2" charset="2"/>
              <a:buChar char="Ø"/>
            </a:pPr>
            <a:r>
              <a:rPr lang="ru-RU" sz="7200" b="1" dirty="0">
                <a:solidFill>
                  <a:srgbClr val="496DA7"/>
                </a:solidFill>
                <a:latin typeface="Cambria" panose="02040503050406030204" pitchFamily="18" charset="0"/>
              </a:rPr>
              <a:t>у</a:t>
            </a:r>
            <a:r>
              <a:rPr lang="ru-RU" sz="7200" b="1" dirty="0" smtClean="0">
                <a:solidFill>
                  <a:srgbClr val="496DA7"/>
                </a:solidFill>
                <a:latin typeface="Cambria" panose="02040503050406030204" pitchFamily="18" charset="0"/>
              </a:rPr>
              <a:t>паковка бракованных бланков регистрации после экзамена (при наличии) </a:t>
            </a:r>
          </a:p>
          <a:p>
            <a:pPr marL="0" indent="0" eaLnBrk="1" fontAlgn="auto" hangingPunct="1">
              <a:spcAft>
                <a:spcPts val="0"/>
              </a:spcAft>
              <a:buFont typeface="Arial" pitchFamily="34" charset="0"/>
              <a:buNone/>
              <a:defRPr/>
            </a:pPr>
            <a:endParaRPr lang="ru-RU" sz="7200" b="1" dirty="0" smtClean="0">
              <a:solidFill>
                <a:srgbClr val="496DA7"/>
              </a:solidFill>
              <a:latin typeface="Cambria" panose="02040503050406030204" pitchFamily="18" charset="0"/>
              <a:cs typeface="Times New Roman" pitchFamily="18" charset="0"/>
            </a:endParaRPr>
          </a:p>
          <a:p>
            <a:pPr eaLnBrk="1" fontAlgn="auto" hangingPunct="1">
              <a:spcAft>
                <a:spcPts val="0"/>
              </a:spcAft>
              <a:buFont typeface="Arial" pitchFamily="34" charset="0"/>
              <a:buChar char="•"/>
              <a:defRPr/>
            </a:pPr>
            <a:r>
              <a:rPr lang="ru-RU" sz="7200" b="1" dirty="0" smtClean="0">
                <a:solidFill>
                  <a:srgbClr val="496DA7"/>
                </a:solidFill>
                <a:latin typeface="Cambria" panose="02040503050406030204" pitchFamily="18" charset="0"/>
                <a:cs typeface="Times New Roman" pitchFamily="18" charset="0"/>
              </a:rPr>
              <a:t>нумерация мест</a:t>
            </a:r>
          </a:p>
          <a:p>
            <a:pPr eaLnBrk="1" fontAlgn="auto" hangingPunct="1">
              <a:spcAft>
                <a:spcPts val="0"/>
              </a:spcAft>
              <a:buFont typeface="Arial" pitchFamily="34" charset="0"/>
              <a:buChar char="•"/>
              <a:defRPr/>
            </a:pPr>
            <a:r>
              <a:rPr lang="ru-RU" sz="7200" b="1" i="1" dirty="0" smtClean="0">
                <a:solidFill>
                  <a:srgbClr val="496DA7"/>
                </a:solidFill>
                <a:latin typeface="Cambria" panose="02040503050406030204" pitchFamily="18" charset="0"/>
                <a:cs typeface="Times New Roman" pitchFamily="18" charset="0"/>
              </a:rPr>
              <a:t>наличие материалов </a:t>
            </a:r>
            <a:r>
              <a:rPr lang="ru-RU" sz="7200" b="1" i="1" dirty="0">
                <a:solidFill>
                  <a:srgbClr val="496DA7"/>
                </a:solidFill>
                <a:latin typeface="Cambria" panose="02040503050406030204" pitchFamily="18" charset="0"/>
                <a:cs typeface="Times New Roman" pitchFamily="18" charset="0"/>
              </a:rPr>
              <a:t>на языке проводимого экзамена </a:t>
            </a:r>
            <a:r>
              <a:rPr lang="ru-RU" sz="7200" b="1" i="1" dirty="0" smtClean="0">
                <a:solidFill>
                  <a:srgbClr val="496DA7"/>
                </a:solidFill>
                <a:latin typeface="Cambria" panose="02040503050406030204" pitchFamily="18" charset="0"/>
                <a:cs typeface="Times New Roman" pitchFamily="18" charset="0"/>
              </a:rPr>
              <a:t>(</a:t>
            </a:r>
            <a:r>
              <a:rPr lang="ru-RU" sz="7200" b="1" i="1" dirty="0">
                <a:solidFill>
                  <a:srgbClr val="496DA7"/>
                </a:solidFill>
                <a:latin typeface="Cambria" panose="02040503050406030204" pitchFamily="18" charset="0"/>
                <a:cs typeface="Times New Roman" pitchFamily="18" charset="0"/>
              </a:rPr>
              <a:t>научно-популярные журналы, любые книги, журналы, газеты и т.п.), </a:t>
            </a:r>
            <a:r>
              <a:rPr lang="ru-RU" sz="7200" b="1" i="1" dirty="0" smtClean="0">
                <a:solidFill>
                  <a:srgbClr val="496DA7"/>
                </a:solidFill>
                <a:latin typeface="Cambria" panose="02040503050406030204" pitchFamily="18" charset="0"/>
                <a:cs typeface="Times New Roman" pitchFamily="18" charset="0"/>
              </a:rPr>
              <a:t>взятых </a:t>
            </a:r>
            <a:r>
              <a:rPr lang="ru-RU" sz="7200" b="1" i="1" dirty="0">
                <a:solidFill>
                  <a:srgbClr val="496DA7"/>
                </a:solidFill>
                <a:latin typeface="Cambria" panose="02040503050406030204" pitchFamily="18" charset="0"/>
                <a:cs typeface="Times New Roman" pitchFamily="18" charset="0"/>
              </a:rPr>
              <a:t>из </a:t>
            </a:r>
            <a:r>
              <a:rPr lang="ru-RU" sz="7200" b="1" i="1" dirty="0" smtClean="0">
                <a:solidFill>
                  <a:srgbClr val="496DA7"/>
                </a:solidFill>
                <a:latin typeface="Cambria" panose="02040503050406030204" pitchFamily="18" charset="0"/>
                <a:cs typeface="Times New Roman" pitchFamily="18" charset="0"/>
              </a:rPr>
              <a:t>школьной библиотеки</a:t>
            </a:r>
            <a:r>
              <a:rPr lang="ru-RU" sz="7200" b="1" i="1" dirty="0">
                <a:solidFill>
                  <a:srgbClr val="496DA7"/>
                </a:solidFill>
                <a:latin typeface="Cambria" panose="02040503050406030204" pitchFamily="18" charset="0"/>
                <a:cs typeface="Times New Roman" pitchFamily="18" charset="0"/>
              </a:rPr>
              <a:t>, с целью предоставления участникам экзамена, ожидающим своей очереди </a:t>
            </a:r>
            <a:r>
              <a:rPr lang="ru-RU" sz="7200" b="1" i="1" dirty="0" smtClean="0">
                <a:solidFill>
                  <a:srgbClr val="496DA7"/>
                </a:solidFill>
                <a:latin typeface="Cambria" panose="02040503050406030204" pitchFamily="18" charset="0"/>
                <a:cs typeface="Times New Roman" pitchFamily="18" charset="0"/>
              </a:rPr>
              <a:t>сдачи.</a:t>
            </a:r>
          </a:p>
          <a:p>
            <a:pPr marL="0" indent="0" eaLnBrk="1" hangingPunct="1">
              <a:lnSpc>
                <a:spcPct val="80000"/>
              </a:lnSpc>
              <a:buNone/>
            </a:pPr>
            <a:r>
              <a:rPr lang="ru-RU" sz="7200" i="1" dirty="0" smtClean="0">
                <a:solidFill>
                  <a:srgbClr val="FF0000"/>
                </a:solidFill>
                <a:latin typeface="Cambria" panose="02040503050406030204" pitchFamily="18" charset="0"/>
              </a:rPr>
              <a:t>    </a:t>
            </a:r>
          </a:p>
          <a:p>
            <a:pPr marL="0" indent="0" eaLnBrk="1" hangingPunct="1">
              <a:lnSpc>
                <a:spcPct val="80000"/>
              </a:lnSpc>
              <a:buNone/>
            </a:pPr>
            <a:r>
              <a:rPr lang="ru-RU" sz="7200" i="1" dirty="0" smtClean="0">
                <a:solidFill>
                  <a:srgbClr val="FF0000"/>
                </a:solidFill>
                <a:latin typeface="Cambria" panose="02040503050406030204" pitchFamily="18" charset="0"/>
              </a:rPr>
              <a:t> Можно использовать обычные аудитории для сдачи ЕГЭ по стандартной технологии, дополнительное оборудование для них не требуется</a:t>
            </a:r>
          </a:p>
          <a:p>
            <a:pPr eaLnBrk="1" fontAlgn="auto" hangingPunct="1">
              <a:spcAft>
                <a:spcPts val="0"/>
              </a:spcAft>
              <a:buFont typeface="Arial" pitchFamily="34" charset="0"/>
              <a:buChar char="•"/>
              <a:defRPr/>
            </a:pPr>
            <a:endParaRPr lang="ru-RU" sz="2500" i="1" dirty="0" smtClean="0">
              <a:solidFill>
                <a:srgbClr val="FF0000"/>
              </a:solidFill>
              <a:cs typeface="Times New Roman" pitchFamily="18" charset="0"/>
            </a:endParaRPr>
          </a:p>
          <a:p>
            <a:pPr eaLnBrk="1" fontAlgn="auto" hangingPunct="1">
              <a:spcAft>
                <a:spcPts val="0"/>
              </a:spcAft>
              <a:buFont typeface="Arial" pitchFamily="34" charset="0"/>
              <a:buChar char="•"/>
              <a:defRPr/>
            </a:pPr>
            <a:endParaRPr lang="ru-RU" sz="2500" dirty="0" smtClean="0"/>
          </a:p>
          <a:p>
            <a:pPr eaLnBrk="1" fontAlgn="auto" hangingPunct="1">
              <a:spcAft>
                <a:spcPts val="0"/>
              </a:spcAft>
              <a:buFont typeface="Arial" pitchFamily="34" charset="0"/>
              <a:buChar char="•"/>
              <a:defRPr/>
            </a:pPr>
            <a:endParaRPr lang="ru-RU" dirty="0" smtClean="0"/>
          </a:p>
          <a:p>
            <a:pPr marL="0" indent="0" eaLnBrk="1" fontAlgn="auto" hangingPunct="1">
              <a:spcAft>
                <a:spcPts val="0"/>
              </a:spcAft>
              <a:buFont typeface="Arial" pitchFamily="34" charset="0"/>
              <a:buNone/>
              <a:defRPr/>
            </a:pPr>
            <a:endParaRPr lang="ru-RU" dirty="0"/>
          </a:p>
        </p:txBody>
      </p:sp>
      <p:sp>
        <p:nvSpPr>
          <p:cNvPr id="5" name="Прямоугольник 4"/>
          <p:cNvSpPr/>
          <p:nvPr/>
        </p:nvSpPr>
        <p:spPr>
          <a:xfrm>
            <a:off x="1" y="963088"/>
            <a:ext cx="9144000" cy="498475"/>
          </a:xfrm>
          <a:prstGeom prst="rect">
            <a:avLst/>
          </a:prstGeom>
          <a:solidFill>
            <a:schemeClr val="bg1">
              <a:lumMod val="95000"/>
              <a:alpha val="0"/>
            </a:schemeClr>
          </a:solidFill>
          <a:ln w="25400">
            <a:noFill/>
            <a:prstDash val="solid"/>
          </a:ln>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000" b="1" cap="all" dirty="0">
                <a:solidFill>
                  <a:srgbClr val="C00000"/>
                </a:solidFill>
                <a:latin typeface="Cambria" panose="02040503050406030204" pitchFamily="18" charset="0"/>
                <a:ea typeface="Cambria" panose="02040503050406030204" pitchFamily="18" charset="0"/>
                <a:cs typeface="+mj-cs"/>
              </a:rPr>
              <a:t>Особенности подготовки ППЭ</a:t>
            </a:r>
          </a:p>
          <a:p>
            <a:pPr>
              <a:defRPr/>
            </a:pPr>
            <a:r>
              <a:rPr lang="ru-RU" sz="2000" b="1" cap="all" dirty="0">
                <a:solidFill>
                  <a:srgbClr val="C00000"/>
                </a:solidFill>
                <a:latin typeface="Cambria" panose="02040503050406030204" pitchFamily="18" charset="0"/>
                <a:ea typeface="Cambria" panose="02040503050406030204" pitchFamily="18" charset="0"/>
                <a:cs typeface="+mj-cs"/>
              </a:rPr>
              <a:t>к сдаче устной части экзамена по иностранным языкам</a:t>
            </a:r>
          </a:p>
        </p:txBody>
      </p:sp>
      <p:sp>
        <p:nvSpPr>
          <p:cNvPr id="43012" name="Номер слайда 6"/>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A44468E-7A7D-4762-ADA1-019B7D5CB7E1}" type="slidenum">
              <a:rPr lang="ru-RU" sz="1200">
                <a:solidFill>
                  <a:srgbClr val="898989"/>
                </a:solidFill>
                <a:latin typeface="Calibri" pitchFamily="34" charset="0"/>
              </a:rPr>
              <a:pPr algn="r"/>
              <a:t>8</a:t>
            </a:fld>
            <a:endParaRPr lang="ru-RU" sz="1200">
              <a:solidFill>
                <a:srgbClr val="898989"/>
              </a:solidFill>
              <a:latin typeface="Calibri" pitchFamily="34" charset="0"/>
            </a:endParaRPr>
          </a:p>
        </p:txBody>
      </p:sp>
    </p:spTree>
    <p:extLst>
      <p:ext uri="{BB962C8B-B14F-4D97-AF65-F5344CB8AC3E}">
        <p14:creationId xmlns:p14="http://schemas.microsoft.com/office/powerpoint/2010/main" val="2435562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286" y="1232756"/>
            <a:ext cx="6643898" cy="4392488"/>
          </a:xfrm>
          <a:prstGeom prst="rect">
            <a:avLst/>
          </a:prstGeom>
        </p:spPr>
      </p:pic>
      <p:pic>
        <p:nvPicPr>
          <p:cNvPr id="23" name="Рисунок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95736" y="1844824"/>
            <a:ext cx="527509" cy="498086"/>
          </a:xfrm>
          <a:prstGeom prst="rect">
            <a:avLst/>
          </a:prstGeom>
        </p:spPr>
      </p:pic>
      <p:pic>
        <p:nvPicPr>
          <p:cNvPr id="24" name="Рисунок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772816"/>
            <a:ext cx="527509" cy="498086"/>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1772816"/>
            <a:ext cx="613842" cy="613842"/>
          </a:xfrm>
          <a:prstGeom prst="rect">
            <a:avLst/>
          </a:prstGeom>
        </p:spPr>
      </p:pic>
      <p:pic>
        <p:nvPicPr>
          <p:cNvPr id="26" name="Рисунок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1772816"/>
            <a:ext cx="485603" cy="485603"/>
          </a:xfrm>
          <a:prstGeom prst="rect">
            <a:avLst/>
          </a:prstGeom>
        </p:spPr>
      </p:pic>
      <p:pic>
        <p:nvPicPr>
          <p:cNvPr id="27" name="Рисунок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499992" y="1844824"/>
            <a:ext cx="290234" cy="290234"/>
          </a:xfrm>
          <a:prstGeom prst="rect">
            <a:avLst/>
          </a:prstGeom>
        </p:spPr>
      </p:pic>
      <p:pic>
        <p:nvPicPr>
          <p:cNvPr id="29" name="Рисунок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2492896"/>
            <a:ext cx="451235" cy="451235"/>
          </a:xfrm>
          <a:prstGeom prst="rect">
            <a:avLst/>
          </a:prstGeom>
        </p:spPr>
      </p:pic>
      <p:pic>
        <p:nvPicPr>
          <p:cNvPr id="30" name="Рисунок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8639" y="3308219"/>
            <a:ext cx="908460" cy="1124181"/>
          </a:xfrm>
          <a:prstGeom prst="rect">
            <a:avLst/>
          </a:prstGeom>
        </p:spPr>
      </p:pic>
      <p:pic>
        <p:nvPicPr>
          <p:cNvPr id="31" name="Рисунок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4797" y="3324397"/>
            <a:ext cx="903759" cy="1118364"/>
          </a:xfrm>
          <a:prstGeom prst="rect">
            <a:avLst/>
          </a:prstGeom>
        </p:spPr>
      </p:pic>
      <p:pic>
        <p:nvPicPr>
          <p:cNvPr id="32" name="Рисунок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94626" y="3331637"/>
            <a:ext cx="889535" cy="1100763"/>
          </a:xfrm>
          <a:prstGeom prst="rect">
            <a:avLst/>
          </a:prstGeom>
        </p:spPr>
      </p:pic>
      <p:pic>
        <p:nvPicPr>
          <p:cNvPr id="33" name="Рисунок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92761" y="3550540"/>
            <a:ext cx="1386864" cy="892221"/>
          </a:xfrm>
          <a:prstGeom prst="rect">
            <a:avLst/>
          </a:prstGeom>
        </p:spPr>
      </p:pic>
      <p:sp>
        <p:nvSpPr>
          <p:cNvPr id="51" name="Заголовок 1"/>
          <p:cNvSpPr txBox="1">
            <a:spLocks/>
          </p:cNvSpPr>
          <p:nvPr/>
        </p:nvSpPr>
        <p:spPr>
          <a:xfrm>
            <a:off x="1081424" y="1470788"/>
            <a:ext cx="6983169" cy="860511"/>
          </a:xfrm>
          <a:prstGeom prst="rect">
            <a:avLst/>
          </a:prstGeom>
        </p:spPr>
        <p:txBody>
          <a:bodyPr vert="horz" lIns="97205" tIns="48603" rIns="97205" bIns="48603" rtlCol="0" anchor="ctr">
            <a:normAutofit fontScale="97500"/>
          </a:bodyPr>
          <a:lstStyle>
            <a:lvl1pPr algn="ctr" defTabSz="1708175" rtl="0" eaLnBrk="1" latinLnBrk="0" hangingPunct="1">
              <a:spcBef>
                <a:spcPct val="0"/>
              </a:spcBef>
              <a:buNone/>
              <a:defRPr sz="5200" b="1" i="0" kern="1200" baseline="0">
                <a:solidFill>
                  <a:srgbClr val="FF0000"/>
                </a:solidFill>
                <a:latin typeface="Arial" panose="020B0604020202020204" pitchFamily="34" charset="0"/>
                <a:ea typeface="+mj-ea"/>
                <a:cs typeface="+mj-cs"/>
              </a:defRPr>
            </a:lvl1pPr>
          </a:lstStyle>
          <a:p>
            <a:endParaRPr lang="ru-RU" sz="2959" dirty="0"/>
          </a:p>
        </p:txBody>
      </p:sp>
      <p:pic>
        <p:nvPicPr>
          <p:cNvPr id="28" name="Рисунок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39952" y="2348880"/>
            <a:ext cx="759283" cy="759283"/>
          </a:xfrm>
          <a:prstGeom prst="rect">
            <a:avLst/>
          </a:prstGeom>
        </p:spPr>
      </p:pic>
      <p:sp>
        <p:nvSpPr>
          <p:cNvPr id="19" name="Плюс 18"/>
          <p:cNvSpPr/>
          <p:nvPr/>
        </p:nvSpPr>
        <p:spPr>
          <a:xfrm>
            <a:off x="1331640" y="5563932"/>
            <a:ext cx="404911" cy="432048"/>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24"/>
          </a:p>
        </p:txBody>
      </p:sp>
      <p:sp>
        <p:nvSpPr>
          <p:cNvPr id="5" name="TextBox 4"/>
          <p:cNvSpPr txBox="1"/>
          <p:nvPr/>
        </p:nvSpPr>
        <p:spPr>
          <a:xfrm>
            <a:off x="1907704" y="5661248"/>
            <a:ext cx="6197643" cy="369332"/>
          </a:xfrm>
          <a:prstGeom prst="rect">
            <a:avLst/>
          </a:prstGeom>
          <a:noFill/>
        </p:spPr>
        <p:txBody>
          <a:bodyPr wrap="square" rtlCol="0">
            <a:spAutoFit/>
          </a:bodyPr>
          <a:lstStyle/>
          <a:p>
            <a:r>
              <a:rPr lang="ru-RU" dirty="0">
                <a:solidFill>
                  <a:srgbClr val="FF0000"/>
                </a:solidFill>
                <a:latin typeface="Cambria" panose="02040503050406030204" pitchFamily="18" charset="0"/>
                <a:ea typeface="Cambria" panose="02040503050406030204" pitchFamily="18" charset="0"/>
                <a:cs typeface="Times New Roman" panose="02020603050405020304" pitchFamily="18" charset="0"/>
              </a:rPr>
              <a:t>места для организаторов и общественного наблюдателя</a:t>
            </a:r>
          </a:p>
        </p:txBody>
      </p:sp>
      <p:sp>
        <p:nvSpPr>
          <p:cNvPr id="4" name="Прямоугольник 3"/>
          <p:cNvSpPr/>
          <p:nvPr/>
        </p:nvSpPr>
        <p:spPr>
          <a:xfrm>
            <a:off x="3745682" y="3035896"/>
            <a:ext cx="2338486" cy="393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Cambria" panose="02040503050406030204" pitchFamily="18" charset="0"/>
                <a:ea typeface="Cambria" panose="02040503050406030204" pitchFamily="18" charset="0"/>
              </a:rPr>
              <a:t>Станция организатора</a:t>
            </a:r>
            <a:endParaRPr lang="ru-RU" sz="1600" dirty="0">
              <a:latin typeface="Cambria" panose="02040503050406030204" pitchFamily="18" charset="0"/>
              <a:ea typeface="Cambria" panose="02040503050406030204" pitchFamily="18" charset="0"/>
            </a:endParaRPr>
          </a:p>
        </p:txBody>
      </p:sp>
      <p:sp>
        <p:nvSpPr>
          <p:cNvPr id="20" name="Прямоугольник 19"/>
          <p:cNvSpPr/>
          <p:nvPr/>
        </p:nvSpPr>
        <p:spPr>
          <a:xfrm>
            <a:off x="585657" y="1003148"/>
            <a:ext cx="9144000" cy="738664"/>
          </a:xfrm>
          <a:prstGeom prst="rect">
            <a:avLst/>
          </a:prstGeom>
        </p:spPr>
        <p:txBody>
          <a:bodyPr wrap="square">
            <a:spAutoFit/>
          </a:bodyPr>
          <a:lstStyle/>
          <a:p>
            <a:pPr>
              <a:defRPr/>
            </a:pPr>
            <a:r>
              <a:rPr lang="ru-RU" sz="2000" b="1" dirty="0">
                <a:solidFill>
                  <a:srgbClr val="496DA7"/>
                </a:solidFill>
                <a:latin typeface="Cambria" panose="02040503050406030204" pitchFamily="18" charset="0"/>
                <a:cs typeface="Times New Roman" pitchFamily="18" charset="0"/>
              </a:rPr>
              <a:t>АУДИТОРИЯ ПОДГОТОВКИ</a:t>
            </a:r>
          </a:p>
          <a:p>
            <a:pPr>
              <a:defRPr/>
            </a:pPr>
            <a:endParaRPr lang="ru-RU" sz="2200" b="1" cap="all" dirty="0">
              <a:solidFill>
                <a:srgbClr val="C00000"/>
              </a:solidFill>
              <a:latin typeface="Cambria" pitchFamily="18" charset="0"/>
              <a:ea typeface="+mj-ea"/>
              <a:cs typeface="+mj-cs"/>
            </a:endParaRPr>
          </a:p>
        </p:txBody>
      </p:sp>
      <p:sp>
        <p:nvSpPr>
          <p:cNvPr id="2" name="Скругленный прямоугольник 1"/>
          <p:cNvSpPr/>
          <p:nvPr/>
        </p:nvSpPr>
        <p:spPr>
          <a:xfrm>
            <a:off x="5940152" y="4432400"/>
            <a:ext cx="2448272" cy="10128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5E9E"/>
                </a:solidFill>
                <a:latin typeface="Cambria" panose="02040503050406030204" pitchFamily="18" charset="0"/>
                <a:ea typeface="Cambria" panose="02040503050406030204" pitchFamily="18" charset="0"/>
              </a:rPr>
              <a:t>Литература на языке сдаваемого экзамена</a:t>
            </a:r>
            <a:endParaRPr lang="ru-RU" dirty="0">
              <a:solidFill>
                <a:srgbClr val="005E9E"/>
              </a:solidFill>
              <a:latin typeface="Cambria" panose="02040503050406030204" pitchFamily="18" charset="0"/>
              <a:ea typeface="Cambria" panose="02040503050406030204" pitchFamily="18" charset="0"/>
            </a:endParaRPr>
          </a:p>
        </p:txBody>
      </p:sp>
      <p:sp>
        <p:nvSpPr>
          <p:cNvPr id="21" name="Скругленный прямоугольник 20"/>
          <p:cNvSpPr/>
          <p:nvPr/>
        </p:nvSpPr>
        <p:spPr>
          <a:xfrm>
            <a:off x="80367" y="2676343"/>
            <a:ext cx="2642878" cy="8411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latin typeface="Cambria" panose="02040503050406030204" pitchFamily="18" charset="0"/>
                <a:ea typeface="Cambria" panose="02040503050406030204" pitchFamily="18" charset="0"/>
              </a:rPr>
              <a:t>1 язык - 1 станция организатора</a:t>
            </a:r>
            <a:endParaRPr lang="ru-RU" dirty="0">
              <a:solidFill>
                <a:srgbClr val="FF0000"/>
              </a:solidFill>
              <a:latin typeface="Cambria" panose="02040503050406030204" pitchFamily="18" charset="0"/>
              <a:ea typeface="Cambria" panose="02040503050406030204" pitchFamily="18" charset="0"/>
            </a:endParaRPr>
          </a:p>
        </p:txBody>
      </p:sp>
      <p:sp>
        <p:nvSpPr>
          <p:cNvPr id="34" name="Скругленный прямоугольник 33"/>
          <p:cNvSpPr/>
          <p:nvPr/>
        </p:nvSpPr>
        <p:spPr>
          <a:xfrm>
            <a:off x="6183990" y="2408307"/>
            <a:ext cx="2937023" cy="10128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005E9E"/>
                </a:solidFill>
                <a:latin typeface="Cambria" panose="02040503050406030204" pitchFamily="18" charset="0"/>
                <a:ea typeface="Cambria" panose="02040503050406030204" pitchFamily="18" charset="0"/>
              </a:rPr>
              <a:t>Сканер не используется. Все ЭМ сканируются в Штабе ППЭ </a:t>
            </a:r>
          </a:p>
        </p:txBody>
      </p:sp>
    </p:spTree>
    <p:extLst>
      <p:ext uri="{BB962C8B-B14F-4D97-AF65-F5344CB8AC3E}">
        <p14:creationId xmlns:p14="http://schemas.microsoft.com/office/powerpoint/2010/main" val="2621746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30263</TotalTime>
  <Words>3596</Words>
  <Application>Microsoft Office PowerPoint</Application>
  <PresentationFormat>Экран (4:3)</PresentationFormat>
  <Paragraphs>566</Paragraphs>
  <Slides>79</Slides>
  <Notes>8</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79</vt:i4>
      </vt:variant>
    </vt:vector>
  </HeadingPairs>
  <TitlesOfParts>
    <vt:vector size="87" baseType="lpstr">
      <vt:lpstr>Arial</vt:lpstr>
      <vt:lpstr>Calibri</vt:lpstr>
      <vt:lpstr>Cambria</vt:lpstr>
      <vt:lpstr>Times New Roman</vt:lpstr>
      <vt:lpstr>Verdana</vt:lpstr>
      <vt:lpstr>Wingdings</vt:lpstr>
      <vt:lpstr>Тема Office</vt:lpstr>
      <vt:lpstr>Acrobat Document</vt:lpstr>
      <vt:lpstr>Презентация PowerPoint</vt:lpstr>
      <vt:lpstr>Применяемые станции</vt:lpstr>
      <vt:lpstr>Презентация PowerPoint</vt:lpstr>
      <vt:lpstr>РУКОВОДИТЕЛЬ ппэ технический специалист</vt:lpstr>
      <vt:lpstr>Руководитель ППЭ. Подготовительный этап</vt:lpstr>
      <vt:lpstr>Презентация PowerPoint</vt:lpstr>
      <vt:lpstr>Общая схема ППЭ</vt:lpstr>
      <vt:lpstr>Презентация PowerPoint</vt:lpstr>
      <vt:lpstr>Презентация PowerPoint</vt:lpstr>
      <vt:lpstr>Презентация PowerPoint</vt:lpstr>
      <vt:lpstr>Презентация PowerPoint</vt:lpstr>
      <vt:lpstr>Аудитория проведения экзамена:  иностранные языки раздел «Говорение»</vt:lpstr>
      <vt:lpstr>Презентация PowerPoint</vt:lpstr>
      <vt:lpstr>Член ГЭК. КТГ. Проверка станций</vt:lpstr>
      <vt:lpstr>Презентация PowerPoint</vt:lpstr>
      <vt:lpstr>Член ГЭК. КТГ. Проверка станций</vt:lpstr>
      <vt:lpstr>Член ГЭК. КТГ. Проверка станций</vt:lpstr>
      <vt:lpstr>Презентация PowerPoint</vt:lpstr>
      <vt:lpstr>Руководитель ППЭ. КТГ</vt:lpstr>
      <vt:lpstr>Акты (протоколы) готовности</vt:lpstr>
      <vt:lpstr>протоколы готовности</vt:lpstr>
      <vt:lpstr>Презентация PowerPoint</vt:lpstr>
      <vt:lpstr>ПОЛУЧЕНИЕ ЭМ в день проведения егэ</vt:lpstr>
      <vt:lpstr>ПОЛУЧЕНИЕ ЭМ в день проведения егэ</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Участник обнаружил технические проблемы , прослушивая запись своего ответа</vt:lpstr>
      <vt:lpstr>Презентация PowerPoint</vt:lpstr>
      <vt:lpstr>Презентация PowerPoint</vt:lpstr>
      <vt:lpstr>Изменения процедуры для участников с ОВЗ</vt:lpstr>
      <vt:lpstr>Планирование участников с ОВЗ и без ОВЗ для экзаменов с разделом «Говорение» </vt:lpstr>
      <vt:lpstr>Презентация PowerPoint</vt:lpstr>
      <vt:lpstr>технические сбои в работе станции записи ответов</vt:lpstr>
      <vt:lpstr>Выполнение ЭР участником экзамена  в случае выхода из строя станции записи ответов</vt:lpstr>
      <vt:lpstr>Выполнение ЭР участником экзамена  в случае выхода из строя станции записи ответов</vt:lpstr>
      <vt:lpstr>Выполнение ЭР участником экзамена  в случае выхода из строя станции записи ответов</vt:lpstr>
      <vt:lpstr>Выполнение ЭР участником экзамена  в случае выхода из строя станции записи ответов</vt:lpstr>
      <vt:lpstr>Презентация PowerPoint</vt:lpstr>
      <vt:lpstr>Презентация PowerPoint</vt:lpstr>
      <vt:lpstr>Выполнение ЭР участником экзамена  в случае выхода из строя станции записи ответов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ППЭ-13-03-У</vt:lpstr>
      <vt:lpstr>Презентация PowerPoint</vt:lpstr>
      <vt:lpstr>Презентация PowerPoint</vt:lpstr>
      <vt:lpstr>Сканирование в штабе БР и форм ппэ</vt:lpstr>
      <vt:lpstr>Презентация PowerPoint</vt:lpstr>
      <vt:lpstr>Завершение экзамена.  Передача материалов в РЦОИ</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lovygina.ui</dc:creator>
  <cp:lastModifiedBy>Мария Яковлева</cp:lastModifiedBy>
  <cp:revision>1394</cp:revision>
  <cp:lastPrinted>2019-02-14T15:50:14Z</cp:lastPrinted>
  <dcterms:created xsi:type="dcterms:W3CDTF">2010-03-02T09:36:00Z</dcterms:created>
  <dcterms:modified xsi:type="dcterms:W3CDTF">2024-03-01T09:15:38Z</dcterms:modified>
</cp:coreProperties>
</file>