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44" r:id="rId1"/>
  </p:sldMasterIdLst>
  <p:notesMasterIdLst>
    <p:notesMasterId r:id="rId40"/>
  </p:notesMasterIdLst>
  <p:handoutMasterIdLst>
    <p:handoutMasterId r:id="rId41"/>
  </p:handoutMasterIdLst>
  <p:sldIdLst>
    <p:sldId id="557" r:id="rId2"/>
    <p:sldId id="838" r:id="rId3"/>
    <p:sldId id="840" r:id="rId4"/>
    <p:sldId id="867" r:id="rId5"/>
    <p:sldId id="839" r:id="rId6"/>
    <p:sldId id="841" r:id="rId7"/>
    <p:sldId id="842" r:id="rId8"/>
    <p:sldId id="843" r:id="rId9"/>
    <p:sldId id="845" r:id="rId10"/>
    <p:sldId id="846" r:id="rId11"/>
    <p:sldId id="862" r:id="rId12"/>
    <p:sldId id="815" r:id="rId13"/>
    <p:sldId id="816" r:id="rId14"/>
    <p:sldId id="868" r:id="rId15"/>
    <p:sldId id="876" r:id="rId16"/>
    <p:sldId id="844" r:id="rId17"/>
    <p:sldId id="877" r:id="rId18"/>
    <p:sldId id="849" r:id="rId19"/>
    <p:sldId id="863" r:id="rId20"/>
    <p:sldId id="848" r:id="rId21"/>
    <p:sldId id="850" r:id="rId22"/>
    <p:sldId id="851" r:id="rId23"/>
    <p:sldId id="871" r:id="rId24"/>
    <p:sldId id="857" r:id="rId25"/>
    <p:sldId id="870" r:id="rId26"/>
    <p:sldId id="855" r:id="rId27"/>
    <p:sldId id="865" r:id="rId28"/>
    <p:sldId id="864" r:id="rId29"/>
    <p:sldId id="847" r:id="rId30"/>
    <p:sldId id="858" r:id="rId31"/>
    <p:sldId id="859" r:id="rId32"/>
    <p:sldId id="813" r:id="rId33"/>
    <p:sldId id="856" r:id="rId34"/>
    <p:sldId id="872" r:id="rId35"/>
    <p:sldId id="873" r:id="rId36"/>
    <p:sldId id="860" r:id="rId37"/>
    <p:sldId id="874" r:id="rId38"/>
    <p:sldId id="861" r:id="rId39"/>
  </p:sldIdLst>
  <p:sldSz cx="9144000" cy="6858000" type="screen4x3"/>
  <p:notesSz cx="6670675" cy="99298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4545" userDrawn="1">
          <p15:clr>
            <a:srgbClr val="A4A3A4"/>
          </p15:clr>
        </p15:guide>
        <p15:guide id="2" pos="1412" userDrawn="1">
          <p15:clr>
            <a:srgbClr val="A4A3A4"/>
          </p15:clr>
        </p15:guide>
        <p15:guide id="3" orient="horz" pos="3128" userDrawn="1">
          <p15:clr>
            <a:srgbClr val="A4A3A4"/>
          </p15:clr>
        </p15:guide>
        <p15:guide id="4" pos="210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6DA7"/>
    <a:srgbClr val="005E9E"/>
    <a:srgbClr val="35688B"/>
    <a:srgbClr val="166824"/>
    <a:srgbClr val="606060"/>
    <a:srgbClr val="700000"/>
    <a:srgbClr val="088DC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1" autoAdjust="0"/>
    <p:restoredTop sz="96433" autoAdjust="0"/>
  </p:normalViewPr>
  <p:slideViewPr>
    <p:cSldViewPr>
      <p:cViewPr varScale="1">
        <p:scale>
          <a:sx n="101" d="100"/>
          <a:sy n="101" d="100"/>
        </p:scale>
        <p:origin x="126" y="2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452"/>
    </p:cViewPr>
  </p:sorterViewPr>
  <p:notesViewPr>
    <p:cSldViewPr>
      <p:cViewPr varScale="1">
        <p:scale>
          <a:sx n="83" d="100"/>
          <a:sy n="83" d="100"/>
        </p:scale>
        <p:origin x="-2040" y="-84"/>
      </p:cViewPr>
      <p:guideLst>
        <p:guide orient="horz" pos="4545"/>
        <p:guide pos="1412"/>
        <p:guide orient="horz" pos="3128"/>
        <p:guide pos="210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15.png"/><Relationship Id="rId5" Type="http://schemas.openxmlformats.org/officeDocument/2006/relationships/image" Target="../media/image19.png"/><Relationship Id="rId4" Type="http://schemas.openxmlformats.org/officeDocument/2006/relationships/image" Target="../media/image24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32.png"/><Relationship Id="rId4" Type="http://schemas.openxmlformats.org/officeDocument/2006/relationships/image" Target="../media/image35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53.png"/><Relationship Id="rId5" Type="http://schemas.openxmlformats.org/officeDocument/2006/relationships/image" Target="../media/image35.png"/><Relationship Id="rId4" Type="http://schemas.openxmlformats.org/officeDocument/2006/relationships/image" Target="../media/image54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image" Target="../media/image53.png"/><Relationship Id="rId5" Type="http://schemas.openxmlformats.org/officeDocument/2006/relationships/image" Target="../media/image35.png"/><Relationship Id="rId4" Type="http://schemas.openxmlformats.org/officeDocument/2006/relationships/image" Target="../media/image54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15.png"/><Relationship Id="rId5" Type="http://schemas.openxmlformats.org/officeDocument/2006/relationships/image" Target="../media/image19.png"/><Relationship Id="rId4" Type="http://schemas.openxmlformats.org/officeDocument/2006/relationships/image" Target="../media/image24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32.png"/><Relationship Id="rId4" Type="http://schemas.openxmlformats.org/officeDocument/2006/relationships/image" Target="../media/image35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53.png"/><Relationship Id="rId5" Type="http://schemas.openxmlformats.org/officeDocument/2006/relationships/image" Target="../media/image35.png"/><Relationship Id="rId4" Type="http://schemas.openxmlformats.org/officeDocument/2006/relationships/image" Target="../media/image54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image" Target="../media/image53.png"/><Relationship Id="rId5" Type="http://schemas.openxmlformats.org/officeDocument/2006/relationships/image" Target="../media/image35.png"/><Relationship Id="rId4" Type="http://schemas.openxmlformats.org/officeDocument/2006/relationships/image" Target="../media/image5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3653B2-385F-479E-8AED-E923A4098C51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4C1A9BA-349A-4BB0-9CD0-79A8664D2FB4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r>
            <a: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Служебные записки</a:t>
          </a:r>
          <a:endParaRPr lang="ru-RU" sz="18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14B877-F5DF-4263-B8CD-2D9D09F14591}" type="parTrans" cxnId="{160DC032-9382-49B4-BAFE-6AFC4C042035}">
      <dgm:prSet/>
      <dgm:spPr/>
      <dgm:t>
        <a:bodyPr/>
        <a:lstStyle/>
        <a:p>
          <a:endParaRPr lang="ru-RU"/>
        </a:p>
      </dgm:t>
    </dgm:pt>
    <dgm:pt modelId="{E7CBB107-1942-4CFD-9FAC-15CC98794CCB}" type="sibTrans" cxnId="{160DC032-9382-49B4-BAFE-6AFC4C042035}">
      <dgm:prSet/>
      <dgm:spPr/>
      <dgm:t>
        <a:bodyPr/>
        <a:lstStyle/>
        <a:p>
          <a:endParaRPr lang="ru-RU"/>
        </a:p>
      </dgm:t>
    </dgm:pt>
    <dgm:pt modelId="{13635093-DF15-46A1-9E5E-FE3E45DCA1C7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r>
            <a: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Отметка в форме </a:t>
          </a:r>
          <a:br>
            <a: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ППЭ-05-02</a:t>
          </a:r>
          <a:endParaRPr lang="ru-RU" sz="18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B8E688-F7F0-4345-BCCB-FD663680A7EF}" type="parTrans" cxnId="{88F5B751-E96B-43D0-88DF-5F63569128A8}">
      <dgm:prSet/>
      <dgm:spPr/>
      <dgm:t>
        <a:bodyPr/>
        <a:lstStyle/>
        <a:p>
          <a:endParaRPr lang="ru-RU"/>
        </a:p>
      </dgm:t>
    </dgm:pt>
    <dgm:pt modelId="{C92358AA-FB28-46C2-8DE4-7445972604FF}" type="sibTrans" cxnId="{88F5B751-E96B-43D0-88DF-5F63569128A8}">
      <dgm:prSet/>
      <dgm:spPr/>
      <dgm:t>
        <a:bodyPr/>
        <a:lstStyle/>
        <a:p>
          <a:endParaRPr lang="ru-RU"/>
        </a:p>
      </dgm:t>
    </dgm:pt>
    <dgm:pt modelId="{EB15CE03-8F4B-442F-8C79-12C9E9EB3AD0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endParaRPr lang="ru-RU" sz="2200" b="1" dirty="0" smtClean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Отметка в БР</a:t>
          </a:r>
          <a:endParaRPr lang="ru-RU" sz="18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A44F4B-AD6C-413A-B277-EB1FC042971C}" type="sibTrans" cxnId="{0FF9F417-B585-45B0-AAB9-05C919BB6775}">
      <dgm:prSet/>
      <dgm:spPr/>
      <dgm:t>
        <a:bodyPr/>
        <a:lstStyle/>
        <a:p>
          <a:endParaRPr lang="ru-RU"/>
        </a:p>
      </dgm:t>
    </dgm:pt>
    <dgm:pt modelId="{2444DC82-50F2-44A7-A42D-922455C7C837}" type="parTrans" cxnId="{0FF9F417-B585-45B0-AAB9-05C919BB6775}">
      <dgm:prSet/>
      <dgm:spPr/>
      <dgm:t>
        <a:bodyPr/>
        <a:lstStyle/>
        <a:p>
          <a:endParaRPr lang="ru-RU"/>
        </a:p>
      </dgm:t>
    </dgm:pt>
    <dgm:pt modelId="{09B9ADC7-9135-437F-82A3-F718796F72DF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endParaRPr lang="ru-RU" sz="1500" b="1" dirty="0" smtClean="0">
            <a:solidFill>
              <a:schemeClr val="accent3">
                <a:lumMod val="50000"/>
              </a:schemeClr>
            </a:solidFill>
          </a:endParaRPr>
        </a:p>
        <a:p>
          <a:endParaRPr lang="ru-RU" sz="1500" b="1" dirty="0" smtClean="0">
            <a:solidFill>
              <a:schemeClr val="accent3">
                <a:lumMod val="50000"/>
              </a:schemeClr>
            </a:solidFill>
          </a:endParaRPr>
        </a:p>
        <a:p>
          <a:endParaRPr lang="ru-RU" sz="1500" b="1" dirty="0" smtClean="0">
            <a:solidFill>
              <a:schemeClr val="accent3">
                <a:lumMod val="50000"/>
              </a:schemeClr>
            </a:solidFill>
          </a:endParaRPr>
        </a:p>
        <a:p>
          <a:endParaRPr lang="ru-RU" sz="1800" b="1" dirty="0" smtClean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Запись в медицинском журнале</a:t>
          </a:r>
          <a:endParaRPr lang="ru-RU" sz="18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925DFF-83AE-404F-BEC8-3520023FF298}" type="parTrans" cxnId="{30C0754C-82A9-49C6-B4EF-4B6F9557ACC4}">
      <dgm:prSet/>
      <dgm:spPr/>
      <dgm:t>
        <a:bodyPr/>
        <a:lstStyle/>
        <a:p>
          <a:endParaRPr lang="ru-RU"/>
        </a:p>
      </dgm:t>
    </dgm:pt>
    <dgm:pt modelId="{548920CA-A887-49CF-8C1D-85FB3A384F22}" type="sibTrans" cxnId="{30C0754C-82A9-49C6-B4EF-4B6F9557ACC4}">
      <dgm:prSet/>
      <dgm:spPr/>
      <dgm:t>
        <a:bodyPr/>
        <a:lstStyle/>
        <a:p>
          <a:endParaRPr lang="ru-RU"/>
        </a:p>
      </dgm:t>
    </dgm:pt>
    <dgm:pt modelId="{6D655C62-A7F2-4635-9C57-9B6BD12A5DAE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endParaRPr lang="ru-RU" sz="1500" b="1" dirty="0" smtClean="0">
            <a:solidFill>
              <a:schemeClr val="accent3">
                <a:lumMod val="50000"/>
              </a:schemeClr>
            </a:solidFill>
          </a:endParaRPr>
        </a:p>
        <a:p>
          <a:endParaRPr lang="ru-RU" sz="1500" b="1" dirty="0" smtClean="0">
            <a:solidFill>
              <a:schemeClr val="accent3">
                <a:lumMod val="50000"/>
              </a:schemeClr>
            </a:solidFill>
          </a:endParaRPr>
        </a:p>
        <a:p>
          <a:endParaRPr lang="ru-RU" sz="1500" b="1" dirty="0" smtClean="0">
            <a:solidFill>
              <a:schemeClr val="accent3">
                <a:lumMod val="50000"/>
              </a:schemeClr>
            </a:solidFill>
          </a:endParaRPr>
        </a:p>
        <a:p>
          <a:endParaRPr lang="ru-RU" sz="1500" b="1" dirty="0" smtClean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Акт по форме ППЭ-22</a:t>
          </a:r>
          <a:endParaRPr lang="ru-RU" sz="18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3D8821-7F5D-445C-AF55-B0BCD23A859D}" type="parTrans" cxnId="{8F258282-5A5E-4F1C-BD47-B252BD9D1C14}">
      <dgm:prSet/>
      <dgm:spPr/>
      <dgm:t>
        <a:bodyPr/>
        <a:lstStyle/>
        <a:p>
          <a:endParaRPr lang="ru-RU"/>
        </a:p>
      </dgm:t>
    </dgm:pt>
    <dgm:pt modelId="{EEC1081B-DFE5-48BB-A32D-14EA03719EAC}" type="sibTrans" cxnId="{8F258282-5A5E-4F1C-BD47-B252BD9D1C14}">
      <dgm:prSet/>
      <dgm:spPr/>
      <dgm:t>
        <a:bodyPr/>
        <a:lstStyle/>
        <a:p>
          <a:endParaRPr lang="ru-RU"/>
        </a:p>
      </dgm:t>
    </dgm:pt>
    <dgm:pt modelId="{4058AFAE-CCC7-4031-8933-58C6E7D6E8E6}" type="pres">
      <dgm:prSet presAssocID="{9B3653B2-385F-479E-8AED-E923A4098C5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FDF8D35-57AF-49BD-A1BF-A5E47BB3FB08}" type="pres">
      <dgm:prSet presAssocID="{9B3653B2-385F-479E-8AED-E923A4098C51}" presName="fgShape" presStyleLbl="fgShp" presStyleIdx="0" presStyleCnt="1" custLinFactNeighborY="32394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95512887-EEC6-4D6D-87AA-29B4ACC1F0A4}" type="pres">
      <dgm:prSet presAssocID="{9B3653B2-385F-479E-8AED-E923A4098C51}" presName="linComp" presStyleCnt="0"/>
      <dgm:spPr/>
    </dgm:pt>
    <dgm:pt modelId="{3682AA56-9A9C-4139-917C-1BB3E9AB13EE}" type="pres">
      <dgm:prSet presAssocID="{84C1A9BA-349A-4BB0-9CD0-79A8664D2FB4}" presName="compNode" presStyleCnt="0"/>
      <dgm:spPr/>
    </dgm:pt>
    <dgm:pt modelId="{B42E5675-4677-455D-8B52-5F90EB4B23A9}" type="pres">
      <dgm:prSet presAssocID="{84C1A9BA-349A-4BB0-9CD0-79A8664D2FB4}" presName="bkgdShape" presStyleLbl="node1" presStyleIdx="0" presStyleCnt="5" custScaleX="137530" custLinFactNeighborX="-295" custLinFactNeighborY="-4001"/>
      <dgm:spPr/>
      <dgm:t>
        <a:bodyPr/>
        <a:lstStyle/>
        <a:p>
          <a:endParaRPr lang="ru-RU"/>
        </a:p>
      </dgm:t>
    </dgm:pt>
    <dgm:pt modelId="{51DDE8AA-5AA3-403C-8331-7D2E02E4E426}" type="pres">
      <dgm:prSet presAssocID="{84C1A9BA-349A-4BB0-9CD0-79A8664D2FB4}" presName="nodeTx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F4B1E7-F51B-4C76-ACF6-7E41387DD0F1}" type="pres">
      <dgm:prSet presAssocID="{84C1A9BA-349A-4BB0-9CD0-79A8664D2FB4}" presName="invisiNode" presStyleLbl="node1" presStyleIdx="0" presStyleCnt="5"/>
      <dgm:spPr/>
    </dgm:pt>
    <dgm:pt modelId="{E7355EEC-17BA-486C-B30B-953EC7119146}" type="pres">
      <dgm:prSet presAssocID="{84C1A9BA-349A-4BB0-9CD0-79A8664D2FB4}" presName="imagNode" presStyleLbl="fgImgPlace1" presStyleIdx="0" presStyleCnt="5" custScaleX="124828" custScaleY="164575" custLinFactNeighborX="4242" custLinFactNeighborY="2480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F201BD5-DA25-466D-A21D-9349B234A09C}" type="pres">
      <dgm:prSet presAssocID="{E7CBB107-1942-4CFD-9FAC-15CC98794CC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DF98A1D-EE90-477C-A292-319817BBD968}" type="pres">
      <dgm:prSet presAssocID="{6D655C62-A7F2-4635-9C57-9B6BD12A5DAE}" presName="compNode" presStyleCnt="0"/>
      <dgm:spPr/>
    </dgm:pt>
    <dgm:pt modelId="{CEF80FDE-D967-4DC6-A6B5-FB8BBA9C4705}" type="pres">
      <dgm:prSet presAssocID="{6D655C62-A7F2-4635-9C57-9B6BD12A5DAE}" presName="bkgdShape" presStyleLbl="node1" presStyleIdx="1" presStyleCnt="5" custLinFactNeighborX="-295" custLinFactNeighborY="-4001"/>
      <dgm:spPr/>
      <dgm:t>
        <a:bodyPr/>
        <a:lstStyle/>
        <a:p>
          <a:endParaRPr lang="ru-RU"/>
        </a:p>
      </dgm:t>
    </dgm:pt>
    <dgm:pt modelId="{0A2F5EB4-9C65-460E-B9DC-3967B122E43C}" type="pres">
      <dgm:prSet presAssocID="{6D655C62-A7F2-4635-9C57-9B6BD12A5DAE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6B0A50-50A4-4296-A85F-6CB8933BB995}" type="pres">
      <dgm:prSet presAssocID="{6D655C62-A7F2-4635-9C57-9B6BD12A5DAE}" presName="invisiNode" presStyleLbl="node1" presStyleIdx="1" presStyleCnt="5"/>
      <dgm:spPr/>
    </dgm:pt>
    <dgm:pt modelId="{6A40C636-8EB7-4557-9F68-7F82B1B2CE62}" type="pres">
      <dgm:prSet presAssocID="{6D655C62-A7F2-4635-9C57-9B6BD12A5DAE}" presName="imagNode" presStyleLbl="fgImgPlace1" presStyleIdx="1" presStyleCnt="5" custScaleY="162533" custLinFactNeighborX="-2783" custLinFactNeighborY="1987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A67E53E-CA66-433E-9099-D06AF14D3806}" type="pres">
      <dgm:prSet presAssocID="{EEC1081B-DFE5-48BB-A32D-14EA03719EA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2D27EAE-3F63-47AD-89E0-2B9639CA025D}" type="pres">
      <dgm:prSet presAssocID="{EB15CE03-8F4B-442F-8C79-12C9E9EB3AD0}" presName="compNode" presStyleCnt="0"/>
      <dgm:spPr/>
    </dgm:pt>
    <dgm:pt modelId="{65C4BC29-AD05-478D-8B3E-F7DFB98ABE9E}" type="pres">
      <dgm:prSet presAssocID="{EB15CE03-8F4B-442F-8C79-12C9E9EB3AD0}" presName="bkgdShape" presStyleLbl="node1" presStyleIdx="2" presStyleCnt="5" custScaleX="115748" custLinFactNeighborX="1500" custLinFactNeighborY="-2756"/>
      <dgm:spPr/>
      <dgm:t>
        <a:bodyPr/>
        <a:lstStyle/>
        <a:p>
          <a:endParaRPr lang="ru-RU"/>
        </a:p>
      </dgm:t>
    </dgm:pt>
    <dgm:pt modelId="{8BC2D775-1F93-4619-B425-01103EE55CDC}" type="pres">
      <dgm:prSet presAssocID="{EB15CE03-8F4B-442F-8C79-12C9E9EB3AD0}" presName="nodeT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221578-24D4-4928-A313-B96EED09F42B}" type="pres">
      <dgm:prSet presAssocID="{EB15CE03-8F4B-442F-8C79-12C9E9EB3AD0}" presName="invisiNode" presStyleLbl="node1" presStyleIdx="2" presStyleCnt="5"/>
      <dgm:spPr/>
    </dgm:pt>
    <dgm:pt modelId="{78AECD96-2D13-4C11-AE27-8D7D59C7C6A5}" type="pres">
      <dgm:prSet presAssocID="{EB15CE03-8F4B-442F-8C79-12C9E9EB3AD0}" presName="imagNode" presStyleLbl="fgImgPlace1" presStyleIdx="2" presStyleCnt="5" custScaleX="106022" custScaleY="164885" custLinFactNeighborX="-1256" custLinFactNeighborY="2644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A8B4F60-8F73-467D-B7CD-120B658BCB4D}" type="pres">
      <dgm:prSet presAssocID="{DCA44F4B-AD6C-413A-B277-EB1FC042971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5F60322-BA2B-4B91-9CCA-6F0E884A7F48}" type="pres">
      <dgm:prSet presAssocID="{13635093-DF15-46A1-9E5E-FE3E45DCA1C7}" presName="compNode" presStyleCnt="0"/>
      <dgm:spPr/>
    </dgm:pt>
    <dgm:pt modelId="{AF043C9C-0EFA-4578-A5E9-6F7A715B92B1}" type="pres">
      <dgm:prSet presAssocID="{13635093-DF15-46A1-9E5E-FE3E45DCA1C7}" presName="bkgdShape" presStyleLbl="node1" presStyleIdx="3" presStyleCnt="5" custScaleX="122195" custLinFactNeighborX="-915" custLinFactNeighborY="-2991"/>
      <dgm:spPr/>
      <dgm:t>
        <a:bodyPr/>
        <a:lstStyle/>
        <a:p>
          <a:endParaRPr lang="ru-RU"/>
        </a:p>
      </dgm:t>
    </dgm:pt>
    <dgm:pt modelId="{30813065-2F7D-4053-A1A1-69391A808A43}" type="pres">
      <dgm:prSet presAssocID="{13635093-DF15-46A1-9E5E-FE3E45DCA1C7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709B82-1EDB-4CD1-B2C2-34096A18107D}" type="pres">
      <dgm:prSet presAssocID="{13635093-DF15-46A1-9E5E-FE3E45DCA1C7}" presName="invisiNode" presStyleLbl="node1" presStyleIdx="3" presStyleCnt="5"/>
      <dgm:spPr/>
    </dgm:pt>
    <dgm:pt modelId="{696AD255-D2AA-4C19-8A66-C2D716C8A496}" type="pres">
      <dgm:prSet presAssocID="{13635093-DF15-46A1-9E5E-FE3E45DCA1C7}" presName="imagNode" presStyleLbl="fgImgPlace1" presStyleIdx="3" presStyleCnt="5" custScaleX="105154" custScaleY="168286" custLinFactNeighborX="-3267" custLinFactNeighborY="25741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1EC33E9-A007-4B8A-8AAC-903760151492}" type="pres">
      <dgm:prSet presAssocID="{C92358AA-FB28-46C2-8DE4-7445972604FF}" presName="sibTrans" presStyleLbl="sibTrans2D1" presStyleIdx="0" presStyleCnt="0"/>
      <dgm:spPr/>
      <dgm:t>
        <a:bodyPr/>
        <a:lstStyle/>
        <a:p>
          <a:endParaRPr lang="ru-RU"/>
        </a:p>
      </dgm:t>
    </dgm:pt>
    <dgm:pt modelId="{2E83CC50-49D7-4E2C-B480-8AD77408B41B}" type="pres">
      <dgm:prSet presAssocID="{09B9ADC7-9135-437F-82A3-F718796F72DF}" presName="compNode" presStyleCnt="0"/>
      <dgm:spPr/>
    </dgm:pt>
    <dgm:pt modelId="{C7D398C8-7FAE-44FA-ADE4-F297021E8425}" type="pres">
      <dgm:prSet presAssocID="{09B9ADC7-9135-437F-82A3-F718796F72DF}" presName="bkgdShape" presStyleLbl="node1" presStyleIdx="4" presStyleCnt="5" custLinFactNeighborX="-915" custLinFactNeighborY="-2991"/>
      <dgm:spPr/>
      <dgm:t>
        <a:bodyPr/>
        <a:lstStyle/>
        <a:p>
          <a:endParaRPr lang="ru-RU"/>
        </a:p>
      </dgm:t>
    </dgm:pt>
    <dgm:pt modelId="{9D12307C-D1D8-4902-AC72-FE8B050C0FF3}" type="pres">
      <dgm:prSet presAssocID="{09B9ADC7-9135-437F-82A3-F718796F72DF}" presName="nodeT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538516-1A29-42E3-A5A8-4D5A5DAB391C}" type="pres">
      <dgm:prSet presAssocID="{09B9ADC7-9135-437F-82A3-F718796F72DF}" presName="invisiNode" presStyleLbl="node1" presStyleIdx="4" presStyleCnt="5"/>
      <dgm:spPr/>
    </dgm:pt>
    <dgm:pt modelId="{F0F80AFD-47A6-4495-A74C-29526D58385A}" type="pres">
      <dgm:prSet presAssocID="{09B9ADC7-9135-437F-82A3-F718796F72DF}" presName="imagNode" presStyleLbl="fgImgPlace1" presStyleIdx="4" presStyleCnt="5" custScaleX="95979" custScaleY="163477" custLinFactNeighborX="-1104" custLinFactNeighborY="22284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07FA9B42-BFA6-456E-ACDE-5E13635A1E0C}" type="presOf" srcId="{84C1A9BA-349A-4BB0-9CD0-79A8664D2FB4}" destId="{51DDE8AA-5AA3-403C-8331-7D2E02E4E426}" srcOrd="1" destOrd="0" presId="urn:microsoft.com/office/officeart/2005/8/layout/hList7"/>
    <dgm:cxn modelId="{243C241C-436D-4ED1-A7B0-C65340A55CA6}" type="presOf" srcId="{6D655C62-A7F2-4635-9C57-9B6BD12A5DAE}" destId="{0A2F5EB4-9C65-460E-B9DC-3967B122E43C}" srcOrd="1" destOrd="0" presId="urn:microsoft.com/office/officeart/2005/8/layout/hList7"/>
    <dgm:cxn modelId="{30C0754C-82A9-49C6-B4EF-4B6F9557ACC4}" srcId="{9B3653B2-385F-479E-8AED-E923A4098C51}" destId="{09B9ADC7-9135-437F-82A3-F718796F72DF}" srcOrd="4" destOrd="0" parTransId="{92925DFF-83AE-404F-BEC8-3520023FF298}" sibTransId="{548920CA-A887-49CF-8C1D-85FB3A384F22}"/>
    <dgm:cxn modelId="{9435129E-8499-4E02-95E6-B6217F8F858F}" type="presOf" srcId="{09B9ADC7-9135-437F-82A3-F718796F72DF}" destId="{C7D398C8-7FAE-44FA-ADE4-F297021E8425}" srcOrd="0" destOrd="0" presId="urn:microsoft.com/office/officeart/2005/8/layout/hList7"/>
    <dgm:cxn modelId="{69B6BAE5-9461-4668-A22C-74D4636F69A8}" type="presOf" srcId="{13635093-DF15-46A1-9E5E-FE3E45DCA1C7}" destId="{30813065-2F7D-4053-A1A1-69391A808A43}" srcOrd="1" destOrd="0" presId="urn:microsoft.com/office/officeart/2005/8/layout/hList7"/>
    <dgm:cxn modelId="{08E8DBEF-E586-4498-889E-2467F0B0D380}" type="presOf" srcId="{EEC1081B-DFE5-48BB-A32D-14EA03719EAC}" destId="{8A67E53E-CA66-433E-9099-D06AF14D3806}" srcOrd="0" destOrd="0" presId="urn:microsoft.com/office/officeart/2005/8/layout/hList7"/>
    <dgm:cxn modelId="{88F5B751-E96B-43D0-88DF-5F63569128A8}" srcId="{9B3653B2-385F-479E-8AED-E923A4098C51}" destId="{13635093-DF15-46A1-9E5E-FE3E45DCA1C7}" srcOrd="3" destOrd="0" parTransId="{66B8E688-F7F0-4345-BCCB-FD663680A7EF}" sibTransId="{C92358AA-FB28-46C2-8DE4-7445972604FF}"/>
    <dgm:cxn modelId="{0742F146-4C91-4C47-A35D-5A58E78BE597}" type="presOf" srcId="{E7CBB107-1942-4CFD-9FAC-15CC98794CCB}" destId="{DF201BD5-DA25-466D-A21D-9349B234A09C}" srcOrd="0" destOrd="0" presId="urn:microsoft.com/office/officeart/2005/8/layout/hList7"/>
    <dgm:cxn modelId="{21E59646-07E0-48A4-B92B-6B30A2CBAE5B}" type="presOf" srcId="{DCA44F4B-AD6C-413A-B277-EB1FC042971C}" destId="{AA8B4F60-8F73-467D-B7CD-120B658BCB4D}" srcOrd="0" destOrd="0" presId="urn:microsoft.com/office/officeart/2005/8/layout/hList7"/>
    <dgm:cxn modelId="{160DC032-9382-49B4-BAFE-6AFC4C042035}" srcId="{9B3653B2-385F-479E-8AED-E923A4098C51}" destId="{84C1A9BA-349A-4BB0-9CD0-79A8664D2FB4}" srcOrd="0" destOrd="0" parTransId="{0614B877-F5DF-4263-B8CD-2D9D09F14591}" sibTransId="{E7CBB107-1942-4CFD-9FAC-15CC98794CCB}"/>
    <dgm:cxn modelId="{61CD30FC-4DA8-4490-9506-FB65D56C836A}" type="presOf" srcId="{84C1A9BA-349A-4BB0-9CD0-79A8664D2FB4}" destId="{B42E5675-4677-455D-8B52-5F90EB4B23A9}" srcOrd="0" destOrd="0" presId="urn:microsoft.com/office/officeart/2005/8/layout/hList7"/>
    <dgm:cxn modelId="{2EB07415-F095-494E-A3C3-24B99A86EDD8}" type="presOf" srcId="{09B9ADC7-9135-437F-82A3-F718796F72DF}" destId="{9D12307C-D1D8-4902-AC72-FE8B050C0FF3}" srcOrd="1" destOrd="0" presId="urn:microsoft.com/office/officeart/2005/8/layout/hList7"/>
    <dgm:cxn modelId="{311A063A-67CB-4E2E-AA86-56AB4EAD57D3}" type="presOf" srcId="{13635093-DF15-46A1-9E5E-FE3E45DCA1C7}" destId="{AF043C9C-0EFA-4578-A5E9-6F7A715B92B1}" srcOrd="0" destOrd="0" presId="urn:microsoft.com/office/officeart/2005/8/layout/hList7"/>
    <dgm:cxn modelId="{55B41B17-EBD7-4224-AB49-2A817F6101D2}" type="presOf" srcId="{6D655C62-A7F2-4635-9C57-9B6BD12A5DAE}" destId="{CEF80FDE-D967-4DC6-A6B5-FB8BBA9C4705}" srcOrd="0" destOrd="0" presId="urn:microsoft.com/office/officeart/2005/8/layout/hList7"/>
    <dgm:cxn modelId="{9A647611-D13A-4FD2-AA4A-44BF8C4CFA4C}" type="presOf" srcId="{EB15CE03-8F4B-442F-8C79-12C9E9EB3AD0}" destId="{65C4BC29-AD05-478D-8B3E-F7DFB98ABE9E}" srcOrd="0" destOrd="0" presId="urn:microsoft.com/office/officeart/2005/8/layout/hList7"/>
    <dgm:cxn modelId="{C47109AE-ADDA-4E59-8E5E-4923521F189E}" type="presOf" srcId="{EB15CE03-8F4B-442F-8C79-12C9E9EB3AD0}" destId="{8BC2D775-1F93-4619-B425-01103EE55CDC}" srcOrd="1" destOrd="0" presId="urn:microsoft.com/office/officeart/2005/8/layout/hList7"/>
    <dgm:cxn modelId="{0FF9F417-B585-45B0-AAB9-05C919BB6775}" srcId="{9B3653B2-385F-479E-8AED-E923A4098C51}" destId="{EB15CE03-8F4B-442F-8C79-12C9E9EB3AD0}" srcOrd="2" destOrd="0" parTransId="{2444DC82-50F2-44A7-A42D-922455C7C837}" sibTransId="{DCA44F4B-AD6C-413A-B277-EB1FC042971C}"/>
    <dgm:cxn modelId="{703D6DC9-1044-43A4-977F-91A37EE3F2DB}" type="presOf" srcId="{9B3653B2-385F-479E-8AED-E923A4098C51}" destId="{4058AFAE-CCC7-4031-8933-58C6E7D6E8E6}" srcOrd="0" destOrd="0" presId="urn:microsoft.com/office/officeart/2005/8/layout/hList7"/>
    <dgm:cxn modelId="{8F258282-5A5E-4F1C-BD47-B252BD9D1C14}" srcId="{9B3653B2-385F-479E-8AED-E923A4098C51}" destId="{6D655C62-A7F2-4635-9C57-9B6BD12A5DAE}" srcOrd="1" destOrd="0" parTransId="{913D8821-7F5D-445C-AF55-B0BCD23A859D}" sibTransId="{EEC1081B-DFE5-48BB-A32D-14EA03719EAC}"/>
    <dgm:cxn modelId="{DB9E6E37-E692-412C-A718-1D447ED890D0}" type="presOf" srcId="{C92358AA-FB28-46C2-8DE4-7445972604FF}" destId="{11EC33E9-A007-4B8A-8AAC-903760151492}" srcOrd="0" destOrd="0" presId="urn:microsoft.com/office/officeart/2005/8/layout/hList7"/>
    <dgm:cxn modelId="{F8C9844C-6C61-4D5E-BE66-91634A756132}" type="presParOf" srcId="{4058AFAE-CCC7-4031-8933-58C6E7D6E8E6}" destId="{4FDF8D35-57AF-49BD-A1BF-A5E47BB3FB08}" srcOrd="0" destOrd="0" presId="urn:microsoft.com/office/officeart/2005/8/layout/hList7"/>
    <dgm:cxn modelId="{F47971C6-891C-4800-8860-7F1AAE8FF276}" type="presParOf" srcId="{4058AFAE-CCC7-4031-8933-58C6E7D6E8E6}" destId="{95512887-EEC6-4D6D-87AA-29B4ACC1F0A4}" srcOrd="1" destOrd="0" presId="urn:microsoft.com/office/officeart/2005/8/layout/hList7"/>
    <dgm:cxn modelId="{36E427F5-D5E8-4232-B208-CBB3073A971F}" type="presParOf" srcId="{95512887-EEC6-4D6D-87AA-29B4ACC1F0A4}" destId="{3682AA56-9A9C-4139-917C-1BB3E9AB13EE}" srcOrd="0" destOrd="0" presId="urn:microsoft.com/office/officeart/2005/8/layout/hList7"/>
    <dgm:cxn modelId="{D7E5FA0F-988A-4078-9AE2-BCFE2113224D}" type="presParOf" srcId="{3682AA56-9A9C-4139-917C-1BB3E9AB13EE}" destId="{B42E5675-4677-455D-8B52-5F90EB4B23A9}" srcOrd="0" destOrd="0" presId="urn:microsoft.com/office/officeart/2005/8/layout/hList7"/>
    <dgm:cxn modelId="{77DF1FE3-2776-4F3A-957C-639B5A7677E7}" type="presParOf" srcId="{3682AA56-9A9C-4139-917C-1BB3E9AB13EE}" destId="{51DDE8AA-5AA3-403C-8331-7D2E02E4E426}" srcOrd="1" destOrd="0" presId="urn:microsoft.com/office/officeart/2005/8/layout/hList7"/>
    <dgm:cxn modelId="{2BA8BDBC-CFDD-4379-AEBE-30E479AEFA4A}" type="presParOf" srcId="{3682AA56-9A9C-4139-917C-1BB3E9AB13EE}" destId="{61F4B1E7-F51B-4C76-ACF6-7E41387DD0F1}" srcOrd="2" destOrd="0" presId="urn:microsoft.com/office/officeart/2005/8/layout/hList7"/>
    <dgm:cxn modelId="{ACB289F3-F8B1-417F-A521-EEB32ECC8E49}" type="presParOf" srcId="{3682AA56-9A9C-4139-917C-1BB3E9AB13EE}" destId="{E7355EEC-17BA-486C-B30B-953EC7119146}" srcOrd="3" destOrd="0" presId="urn:microsoft.com/office/officeart/2005/8/layout/hList7"/>
    <dgm:cxn modelId="{CF1CAEEB-1A23-43A0-9911-0CE84D6098BA}" type="presParOf" srcId="{95512887-EEC6-4D6D-87AA-29B4ACC1F0A4}" destId="{DF201BD5-DA25-466D-A21D-9349B234A09C}" srcOrd="1" destOrd="0" presId="urn:microsoft.com/office/officeart/2005/8/layout/hList7"/>
    <dgm:cxn modelId="{AE08E65B-69BA-4B0E-A985-DC164B1D5703}" type="presParOf" srcId="{95512887-EEC6-4D6D-87AA-29B4ACC1F0A4}" destId="{8DF98A1D-EE90-477C-A292-319817BBD968}" srcOrd="2" destOrd="0" presId="urn:microsoft.com/office/officeart/2005/8/layout/hList7"/>
    <dgm:cxn modelId="{F8544D9F-B292-4314-84FC-C55D55521FCF}" type="presParOf" srcId="{8DF98A1D-EE90-477C-A292-319817BBD968}" destId="{CEF80FDE-D967-4DC6-A6B5-FB8BBA9C4705}" srcOrd="0" destOrd="0" presId="urn:microsoft.com/office/officeart/2005/8/layout/hList7"/>
    <dgm:cxn modelId="{1358C2D8-CD61-4434-A46D-07CD146D4DD6}" type="presParOf" srcId="{8DF98A1D-EE90-477C-A292-319817BBD968}" destId="{0A2F5EB4-9C65-460E-B9DC-3967B122E43C}" srcOrd="1" destOrd="0" presId="urn:microsoft.com/office/officeart/2005/8/layout/hList7"/>
    <dgm:cxn modelId="{4077CC17-A37E-40FF-9BC3-E09643BBFBB1}" type="presParOf" srcId="{8DF98A1D-EE90-477C-A292-319817BBD968}" destId="{986B0A50-50A4-4296-A85F-6CB8933BB995}" srcOrd="2" destOrd="0" presId="urn:microsoft.com/office/officeart/2005/8/layout/hList7"/>
    <dgm:cxn modelId="{F0392101-7D28-4C96-B95E-BB3FF2E6678D}" type="presParOf" srcId="{8DF98A1D-EE90-477C-A292-319817BBD968}" destId="{6A40C636-8EB7-4557-9F68-7F82B1B2CE62}" srcOrd="3" destOrd="0" presId="urn:microsoft.com/office/officeart/2005/8/layout/hList7"/>
    <dgm:cxn modelId="{5C89788B-4EC6-4785-92E0-921EC1F880CC}" type="presParOf" srcId="{95512887-EEC6-4D6D-87AA-29B4ACC1F0A4}" destId="{8A67E53E-CA66-433E-9099-D06AF14D3806}" srcOrd="3" destOrd="0" presId="urn:microsoft.com/office/officeart/2005/8/layout/hList7"/>
    <dgm:cxn modelId="{2F07DC42-87BB-4C1B-AF83-463B43594D1A}" type="presParOf" srcId="{95512887-EEC6-4D6D-87AA-29B4ACC1F0A4}" destId="{12D27EAE-3F63-47AD-89E0-2B9639CA025D}" srcOrd="4" destOrd="0" presId="urn:microsoft.com/office/officeart/2005/8/layout/hList7"/>
    <dgm:cxn modelId="{DA0B33B5-61F5-4CC5-A9EF-D9D2E8F34B45}" type="presParOf" srcId="{12D27EAE-3F63-47AD-89E0-2B9639CA025D}" destId="{65C4BC29-AD05-478D-8B3E-F7DFB98ABE9E}" srcOrd="0" destOrd="0" presId="urn:microsoft.com/office/officeart/2005/8/layout/hList7"/>
    <dgm:cxn modelId="{10E03040-507A-492B-B2DD-6FF1E2D2FD34}" type="presParOf" srcId="{12D27EAE-3F63-47AD-89E0-2B9639CA025D}" destId="{8BC2D775-1F93-4619-B425-01103EE55CDC}" srcOrd="1" destOrd="0" presId="urn:microsoft.com/office/officeart/2005/8/layout/hList7"/>
    <dgm:cxn modelId="{76422C8E-AC26-429D-A064-EC6C6F7BE318}" type="presParOf" srcId="{12D27EAE-3F63-47AD-89E0-2B9639CA025D}" destId="{7A221578-24D4-4928-A313-B96EED09F42B}" srcOrd="2" destOrd="0" presId="urn:microsoft.com/office/officeart/2005/8/layout/hList7"/>
    <dgm:cxn modelId="{29A4A827-27B2-4DCC-A853-4EC49B4EBB1E}" type="presParOf" srcId="{12D27EAE-3F63-47AD-89E0-2B9639CA025D}" destId="{78AECD96-2D13-4C11-AE27-8D7D59C7C6A5}" srcOrd="3" destOrd="0" presId="urn:microsoft.com/office/officeart/2005/8/layout/hList7"/>
    <dgm:cxn modelId="{36602818-AA29-442D-9507-DBB9EB29A9FA}" type="presParOf" srcId="{95512887-EEC6-4D6D-87AA-29B4ACC1F0A4}" destId="{AA8B4F60-8F73-467D-B7CD-120B658BCB4D}" srcOrd="5" destOrd="0" presId="urn:microsoft.com/office/officeart/2005/8/layout/hList7"/>
    <dgm:cxn modelId="{7564D81F-70CA-4F63-8799-673836E25CBD}" type="presParOf" srcId="{95512887-EEC6-4D6D-87AA-29B4ACC1F0A4}" destId="{85F60322-BA2B-4B91-9CCA-6F0E884A7F48}" srcOrd="6" destOrd="0" presId="urn:microsoft.com/office/officeart/2005/8/layout/hList7"/>
    <dgm:cxn modelId="{16913CF8-3C46-462B-911F-91DB60CD3A16}" type="presParOf" srcId="{85F60322-BA2B-4B91-9CCA-6F0E884A7F48}" destId="{AF043C9C-0EFA-4578-A5E9-6F7A715B92B1}" srcOrd="0" destOrd="0" presId="urn:microsoft.com/office/officeart/2005/8/layout/hList7"/>
    <dgm:cxn modelId="{3CCCD08D-5D60-4AB9-A55A-F50B417A0FA7}" type="presParOf" srcId="{85F60322-BA2B-4B91-9CCA-6F0E884A7F48}" destId="{30813065-2F7D-4053-A1A1-69391A808A43}" srcOrd="1" destOrd="0" presId="urn:microsoft.com/office/officeart/2005/8/layout/hList7"/>
    <dgm:cxn modelId="{174EBC8F-8A36-4800-97CA-C6040FBC571A}" type="presParOf" srcId="{85F60322-BA2B-4B91-9CCA-6F0E884A7F48}" destId="{50709B82-1EDB-4CD1-B2C2-34096A18107D}" srcOrd="2" destOrd="0" presId="urn:microsoft.com/office/officeart/2005/8/layout/hList7"/>
    <dgm:cxn modelId="{E730A406-B51E-4D19-A843-8A0F3E828B94}" type="presParOf" srcId="{85F60322-BA2B-4B91-9CCA-6F0E884A7F48}" destId="{696AD255-D2AA-4C19-8A66-C2D716C8A496}" srcOrd="3" destOrd="0" presId="urn:microsoft.com/office/officeart/2005/8/layout/hList7"/>
    <dgm:cxn modelId="{EEA48501-EABA-4097-AB0F-02C231716212}" type="presParOf" srcId="{95512887-EEC6-4D6D-87AA-29B4ACC1F0A4}" destId="{11EC33E9-A007-4B8A-8AAC-903760151492}" srcOrd="7" destOrd="0" presId="urn:microsoft.com/office/officeart/2005/8/layout/hList7"/>
    <dgm:cxn modelId="{448E5861-59C8-41C2-B12F-222E4C9252FC}" type="presParOf" srcId="{95512887-EEC6-4D6D-87AA-29B4ACC1F0A4}" destId="{2E83CC50-49D7-4E2C-B480-8AD77408B41B}" srcOrd="8" destOrd="0" presId="urn:microsoft.com/office/officeart/2005/8/layout/hList7"/>
    <dgm:cxn modelId="{A91237C0-7752-41B5-84EC-C44EC1E0C56F}" type="presParOf" srcId="{2E83CC50-49D7-4E2C-B480-8AD77408B41B}" destId="{C7D398C8-7FAE-44FA-ADE4-F297021E8425}" srcOrd="0" destOrd="0" presId="urn:microsoft.com/office/officeart/2005/8/layout/hList7"/>
    <dgm:cxn modelId="{7EBFF9F5-ACD1-4DF5-A160-554148E70AF5}" type="presParOf" srcId="{2E83CC50-49D7-4E2C-B480-8AD77408B41B}" destId="{9D12307C-D1D8-4902-AC72-FE8B050C0FF3}" srcOrd="1" destOrd="0" presId="urn:microsoft.com/office/officeart/2005/8/layout/hList7"/>
    <dgm:cxn modelId="{364299A5-53BE-4275-B699-ABC60CEA3101}" type="presParOf" srcId="{2E83CC50-49D7-4E2C-B480-8AD77408B41B}" destId="{D0538516-1A29-42E3-A5A8-4D5A5DAB391C}" srcOrd="2" destOrd="0" presId="urn:microsoft.com/office/officeart/2005/8/layout/hList7"/>
    <dgm:cxn modelId="{5E1263A4-3181-4E7A-B9DD-E74E6E78879A}" type="presParOf" srcId="{2E83CC50-49D7-4E2C-B480-8AD77408B41B}" destId="{F0F80AFD-47A6-4495-A74C-29526D58385A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3653B2-385F-479E-8AED-E923A4098C51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4C1A9BA-349A-4BB0-9CD0-79A8664D2FB4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r>
            <a: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Служебные записки</a:t>
          </a:r>
          <a:endParaRPr lang="ru-RU" sz="18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14B877-F5DF-4263-B8CD-2D9D09F14591}" type="parTrans" cxnId="{160DC032-9382-49B4-BAFE-6AFC4C042035}">
      <dgm:prSet/>
      <dgm:spPr/>
      <dgm:t>
        <a:bodyPr/>
        <a:lstStyle/>
        <a:p>
          <a:endParaRPr lang="ru-RU"/>
        </a:p>
      </dgm:t>
    </dgm:pt>
    <dgm:pt modelId="{E7CBB107-1942-4CFD-9FAC-15CC98794CCB}" type="sibTrans" cxnId="{160DC032-9382-49B4-BAFE-6AFC4C042035}">
      <dgm:prSet/>
      <dgm:spPr/>
      <dgm:t>
        <a:bodyPr/>
        <a:lstStyle/>
        <a:p>
          <a:endParaRPr lang="ru-RU"/>
        </a:p>
      </dgm:t>
    </dgm:pt>
    <dgm:pt modelId="{13635093-DF15-46A1-9E5E-FE3E45DCA1C7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r>
            <a: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Отметка в форме </a:t>
          </a:r>
          <a:br>
            <a: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ППЭ-05-02</a:t>
          </a:r>
          <a:endParaRPr lang="ru-RU" sz="18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B8E688-F7F0-4345-BCCB-FD663680A7EF}" type="parTrans" cxnId="{88F5B751-E96B-43D0-88DF-5F63569128A8}">
      <dgm:prSet/>
      <dgm:spPr/>
      <dgm:t>
        <a:bodyPr/>
        <a:lstStyle/>
        <a:p>
          <a:endParaRPr lang="ru-RU"/>
        </a:p>
      </dgm:t>
    </dgm:pt>
    <dgm:pt modelId="{C92358AA-FB28-46C2-8DE4-7445972604FF}" type="sibTrans" cxnId="{88F5B751-E96B-43D0-88DF-5F63569128A8}">
      <dgm:prSet/>
      <dgm:spPr/>
      <dgm:t>
        <a:bodyPr/>
        <a:lstStyle/>
        <a:p>
          <a:endParaRPr lang="ru-RU"/>
        </a:p>
      </dgm:t>
    </dgm:pt>
    <dgm:pt modelId="{EB15CE03-8F4B-442F-8C79-12C9E9EB3AD0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endParaRPr lang="ru-RU" sz="2200" b="1" dirty="0" smtClean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Отметка в </a:t>
          </a:r>
          <a:r>
            <a: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именных Б1 и Б2</a:t>
          </a:r>
          <a:endParaRPr lang="ru-RU" sz="18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A44F4B-AD6C-413A-B277-EB1FC042971C}" type="sibTrans" cxnId="{0FF9F417-B585-45B0-AAB9-05C919BB6775}">
      <dgm:prSet/>
      <dgm:spPr/>
      <dgm:t>
        <a:bodyPr/>
        <a:lstStyle/>
        <a:p>
          <a:endParaRPr lang="ru-RU"/>
        </a:p>
      </dgm:t>
    </dgm:pt>
    <dgm:pt modelId="{2444DC82-50F2-44A7-A42D-922455C7C837}" type="parTrans" cxnId="{0FF9F417-B585-45B0-AAB9-05C919BB6775}">
      <dgm:prSet/>
      <dgm:spPr/>
      <dgm:t>
        <a:bodyPr/>
        <a:lstStyle/>
        <a:p>
          <a:endParaRPr lang="ru-RU"/>
        </a:p>
      </dgm:t>
    </dgm:pt>
    <dgm:pt modelId="{09B9ADC7-9135-437F-82A3-F718796F72DF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endParaRPr lang="ru-RU" sz="1500" b="1" dirty="0" smtClean="0">
            <a:solidFill>
              <a:schemeClr val="accent3">
                <a:lumMod val="50000"/>
              </a:schemeClr>
            </a:solidFill>
          </a:endParaRPr>
        </a:p>
        <a:p>
          <a:endParaRPr lang="ru-RU" sz="1500" b="1" dirty="0" smtClean="0">
            <a:solidFill>
              <a:schemeClr val="accent3">
                <a:lumMod val="50000"/>
              </a:schemeClr>
            </a:solidFill>
          </a:endParaRPr>
        </a:p>
        <a:p>
          <a:endParaRPr lang="ru-RU" sz="1500" b="1" dirty="0" smtClean="0">
            <a:solidFill>
              <a:schemeClr val="accent3">
                <a:lumMod val="50000"/>
              </a:schemeClr>
            </a:solidFill>
          </a:endParaRPr>
        </a:p>
        <a:p>
          <a:endParaRPr lang="ru-RU" sz="1800" b="1" dirty="0" smtClean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Запись в медицинском журнале</a:t>
          </a:r>
          <a:endParaRPr lang="ru-RU" sz="18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925DFF-83AE-404F-BEC8-3520023FF298}" type="parTrans" cxnId="{30C0754C-82A9-49C6-B4EF-4B6F9557ACC4}">
      <dgm:prSet/>
      <dgm:spPr/>
      <dgm:t>
        <a:bodyPr/>
        <a:lstStyle/>
        <a:p>
          <a:endParaRPr lang="ru-RU"/>
        </a:p>
      </dgm:t>
    </dgm:pt>
    <dgm:pt modelId="{548920CA-A887-49CF-8C1D-85FB3A384F22}" type="sibTrans" cxnId="{30C0754C-82A9-49C6-B4EF-4B6F9557ACC4}">
      <dgm:prSet/>
      <dgm:spPr/>
      <dgm:t>
        <a:bodyPr/>
        <a:lstStyle/>
        <a:p>
          <a:endParaRPr lang="ru-RU"/>
        </a:p>
      </dgm:t>
    </dgm:pt>
    <dgm:pt modelId="{6D655C62-A7F2-4635-9C57-9B6BD12A5DAE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endParaRPr lang="ru-RU" sz="1500" b="1" dirty="0" smtClean="0">
            <a:solidFill>
              <a:schemeClr val="accent3">
                <a:lumMod val="50000"/>
              </a:schemeClr>
            </a:solidFill>
          </a:endParaRPr>
        </a:p>
        <a:p>
          <a:endParaRPr lang="ru-RU" sz="1500" b="1" dirty="0" smtClean="0">
            <a:solidFill>
              <a:schemeClr val="accent3">
                <a:lumMod val="50000"/>
              </a:schemeClr>
            </a:solidFill>
          </a:endParaRPr>
        </a:p>
        <a:p>
          <a:endParaRPr lang="ru-RU" sz="1500" b="1" dirty="0" smtClean="0">
            <a:solidFill>
              <a:schemeClr val="accent3">
                <a:lumMod val="50000"/>
              </a:schemeClr>
            </a:solidFill>
          </a:endParaRPr>
        </a:p>
        <a:p>
          <a:endParaRPr lang="ru-RU" sz="1500" b="1" dirty="0" smtClean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Акт по форме ППЭ-22</a:t>
          </a:r>
          <a:endParaRPr lang="ru-RU" sz="18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3D8821-7F5D-445C-AF55-B0BCD23A859D}" type="parTrans" cxnId="{8F258282-5A5E-4F1C-BD47-B252BD9D1C14}">
      <dgm:prSet/>
      <dgm:spPr/>
      <dgm:t>
        <a:bodyPr/>
        <a:lstStyle/>
        <a:p>
          <a:endParaRPr lang="ru-RU"/>
        </a:p>
      </dgm:t>
    </dgm:pt>
    <dgm:pt modelId="{EEC1081B-DFE5-48BB-A32D-14EA03719EAC}" type="sibTrans" cxnId="{8F258282-5A5E-4F1C-BD47-B252BD9D1C14}">
      <dgm:prSet/>
      <dgm:spPr/>
      <dgm:t>
        <a:bodyPr/>
        <a:lstStyle/>
        <a:p>
          <a:endParaRPr lang="ru-RU"/>
        </a:p>
      </dgm:t>
    </dgm:pt>
    <dgm:pt modelId="{4058AFAE-CCC7-4031-8933-58C6E7D6E8E6}" type="pres">
      <dgm:prSet presAssocID="{9B3653B2-385F-479E-8AED-E923A4098C5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FDF8D35-57AF-49BD-A1BF-A5E47BB3FB08}" type="pres">
      <dgm:prSet presAssocID="{9B3653B2-385F-479E-8AED-E923A4098C51}" presName="fgShape" presStyleLbl="fgShp" presStyleIdx="0" presStyleCnt="1" custLinFactNeighborY="32394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95512887-EEC6-4D6D-87AA-29B4ACC1F0A4}" type="pres">
      <dgm:prSet presAssocID="{9B3653B2-385F-479E-8AED-E923A4098C51}" presName="linComp" presStyleCnt="0"/>
      <dgm:spPr/>
    </dgm:pt>
    <dgm:pt modelId="{3682AA56-9A9C-4139-917C-1BB3E9AB13EE}" type="pres">
      <dgm:prSet presAssocID="{84C1A9BA-349A-4BB0-9CD0-79A8664D2FB4}" presName="compNode" presStyleCnt="0"/>
      <dgm:spPr/>
    </dgm:pt>
    <dgm:pt modelId="{B42E5675-4677-455D-8B52-5F90EB4B23A9}" type="pres">
      <dgm:prSet presAssocID="{84C1A9BA-349A-4BB0-9CD0-79A8664D2FB4}" presName="bkgdShape" presStyleLbl="node1" presStyleIdx="0" presStyleCnt="5" custScaleX="137530" custLinFactNeighborX="-295" custLinFactNeighborY="-4001"/>
      <dgm:spPr/>
      <dgm:t>
        <a:bodyPr/>
        <a:lstStyle/>
        <a:p>
          <a:endParaRPr lang="ru-RU"/>
        </a:p>
      </dgm:t>
    </dgm:pt>
    <dgm:pt modelId="{51DDE8AA-5AA3-403C-8331-7D2E02E4E426}" type="pres">
      <dgm:prSet presAssocID="{84C1A9BA-349A-4BB0-9CD0-79A8664D2FB4}" presName="nodeTx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F4B1E7-F51B-4C76-ACF6-7E41387DD0F1}" type="pres">
      <dgm:prSet presAssocID="{84C1A9BA-349A-4BB0-9CD0-79A8664D2FB4}" presName="invisiNode" presStyleLbl="node1" presStyleIdx="0" presStyleCnt="5"/>
      <dgm:spPr/>
    </dgm:pt>
    <dgm:pt modelId="{E7355EEC-17BA-486C-B30B-953EC7119146}" type="pres">
      <dgm:prSet presAssocID="{84C1A9BA-349A-4BB0-9CD0-79A8664D2FB4}" presName="imagNode" presStyleLbl="fgImgPlace1" presStyleIdx="0" presStyleCnt="5" custScaleX="124828" custScaleY="164575" custLinFactNeighborX="4242" custLinFactNeighborY="2480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F201BD5-DA25-466D-A21D-9349B234A09C}" type="pres">
      <dgm:prSet presAssocID="{E7CBB107-1942-4CFD-9FAC-15CC98794CC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DF98A1D-EE90-477C-A292-319817BBD968}" type="pres">
      <dgm:prSet presAssocID="{6D655C62-A7F2-4635-9C57-9B6BD12A5DAE}" presName="compNode" presStyleCnt="0"/>
      <dgm:spPr/>
    </dgm:pt>
    <dgm:pt modelId="{CEF80FDE-D967-4DC6-A6B5-FB8BBA9C4705}" type="pres">
      <dgm:prSet presAssocID="{6D655C62-A7F2-4635-9C57-9B6BD12A5DAE}" presName="bkgdShape" presStyleLbl="node1" presStyleIdx="1" presStyleCnt="5" custLinFactNeighborX="-295" custLinFactNeighborY="-4001"/>
      <dgm:spPr/>
      <dgm:t>
        <a:bodyPr/>
        <a:lstStyle/>
        <a:p>
          <a:endParaRPr lang="ru-RU"/>
        </a:p>
      </dgm:t>
    </dgm:pt>
    <dgm:pt modelId="{0A2F5EB4-9C65-460E-B9DC-3967B122E43C}" type="pres">
      <dgm:prSet presAssocID="{6D655C62-A7F2-4635-9C57-9B6BD12A5DAE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6B0A50-50A4-4296-A85F-6CB8933BB995}" type="pres">
      <dgm:prSet presAssocID="{6D655C62-A7F2-4635-9C57-9B6BD12A5DAE}" presName="invisiNode" presStyleLbl="node1" presStyleIdx="1" presStyleCnt="5"/>
      <dgm:spPr/>
    </dgm:pt>
    <dgm:pt modelId="{6A40C636-8EB7-4557-9F68-7F82B1B2CE62}" type="pres">
      <dgm:prSet presAssocID="{6D655C62-A7F2-4635-9C57-9B6BD12A5DAE}" presName="imagNode" presStyleLbl="fgImgPlace1" presStyleIdx="1" presStyleCnt="5" custScaleY="162533" custLinFactNeighborX="-2783" custLinFactNeighborY="1987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A67E53E-CA66-433E-9099-D06AF14D3806}" type="pres">
      <dgm:prSet presAssocID="{EEC1081B-DFE5-48BB-A32D-14EA03719EA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2D27EAE-3F63-47AD-89E0-2B9639CA025D}" type="pres">
      <dgm:prSet presAssocID="{EB15CE03-8F4B-442F-8C79-12C9E9EB3AD0}" presName="compNode" presStyleCnt="0"/>
      <dgm:spPr/>
    </dgm:pt>
    <dgm:pt modelId="{65C4BC29-AD05-478D-8B3E-F7DFB98ABE9E}" type="pres">
      <dgm:prSet presAssocID="{EB15CE03-8F4B-442F-8C79-12C9E9EB3AD0}" presName="bkgdShape" presStyleLbl="node1" presStyleIdx="2" presStyleCnt="5" custScaleX="115748" custLinFactNeighborX="1500" custLinFactNeighborY="-2756"/>
      <dgm:spPr/>
      <dgm:t>
        <a:bodyPr/>
        <a:lstStyle/>
        <a:p>
          <a:endParaRPr lang="ru-RU"/>
        </a:p>
      </dgm:t>
    </dgm:pt>
    <dgm:pt modelId="{8BC2D775-1F93-4619-B425-01103EE55CDC}" type="pres">
      <dgm:prSet presAssocID="{EB15CE03-8F4B-442F-8C79-12C9E9EB3AD0}" presName="nodeT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221578-24D4-4928-A313-B96EED09F42B}" type="pres">
      <dgm:prSet presAssocID="{EB15CE03-8F4B-442F-8C79-12C9E9EB3AD0}" presName="invisiNode" presStyleLbl="node1" presStyleIdx="2" presStyleCnt="5"/>
      <dgm:spPr/>
    </dgm:pt>
    <dgm:pt modelId="{78AECD96-2D13-4C11-AE27-8D7D59C7C6A5}" type="pres">
      <dgm:prSet presAssocID="{EB15CE03-8F4B-442F-8C79-12C9E9EB3AD0}" presName="imagNode" presStyleLbl="fgImgPlace1" presStyleIdx="2" presStyleCnt="5" custScaleX="106022" custScaleY="164885" custLinFactNeighborX="-1256" custLinFactNeighborY="2644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A8B4F60-8F73-467D-B7CD-120B658BCB4D}" type="pres">
      <dgm:prSet presAssocID="{DCA44F4B-AD6C-413A-B277-EB1FC042971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5F60322-BA2B-4B91-9CCA-6F0E884A7F48}" type="pres">
      <dgm:prSet presAssocID="{13635093-DF15-46A1-9E5E-FE3E45DCA1C7}" presName="compNode" presStyleCnt="0"/>
      <dgm:spPr/>
    </dgm:pt>
    <dgm:pt modelId="{AF043C9C-0EFA-4578-A5E9-6F7A715B92B1}" type="pres">
      <dgm:prSet presAssocID="{13635093-DF15-46A1-9E5E-FE3E45DCA1C7}" presName="bkgdShape" presStyleLbl="node1" presStyleIdx="3" presStyleCnt="5" custScaleX="122195" custLinFactNeighborX="-915" custLinFactNeighborY="-2991"/>
      <dgm:spPr/>
      <dgm:t>
        <a:bodyPr/>
        <a:lstStyle/>
        <a:p>
          <a:endParaRPr lang="ru-RU"/>
        </a:p>
      </dgm:t>
    </dgm:pt>
    <dgm:pt modelId="{30813065-2F7D-4053-A1A1-69391A808A43}" type="pres">
      <dgm:prSet presAssocID="{13635093-DF15-46A1-9E5E-FE3E45DCA1C7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709B82-1EDB-4CD1-B2C2-34096A18107D}" type="pres">
      <dgm:prSet presAssocID="{13635093-DF15-46A1-9E5E-FE3E45DCA1C7}" presName="invisiNode" presStyleLbl="node1" presStyleIdx="3" presStyleCnt="5"/>
      <dgm:spPr/>
    </dgm:pt>
    <dgm:pt modelId="{696AD255-D2AA-4C19-8A66-C2D716C8A496}" type="pres">
      <dgm:prSet presAssocID="{13635093-DF15-46A1-9E5E-FE3E45DCA1C7}" presName="imagNode" presStyleLbl="fgImgPlace1" presStyleIdx="3" presStyleCnt="5" custScaleX="105154" custScaleY="168286" custLinFactNeighborX="-3267" custLinFactNeighborY="25741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1EC33E9-A007-4B8A-8AAC-903760151492}" type="pres">
      <dgm:prSet presAssocID="{C92358AA-FB28-46C2-8DE4-7445972604FF}" presName="sibTrans" presStyleLbl="sibTrans2D1" presStyleIdx="0" presStyleCnt="0"/>
      <dgm:spPr/>
      <dgm:t>
        <a:bodyPr/>
        <a:lstStyle/>
        <a:p>
          <a:endParaRPr lang="ru-RU"/>
        </a:p>
      </dgm:t>
    </dgm:pt>
    <dgm:pt modelId="{2E83CC50-49D7-4E2C-B480-8AD77408B41B}" type="pres">
      <dgm:prSet presAssocID="{09B9ADC7-9135-437F-82A3-F718796F72DF}" presName="compNode" presStyleCnt="0"/>
      <dgm:spPr/>
    </dgm:pt>
    <dgm:pt modelId="{C7D398C8-7FAE-44FA-ADE4-F297021E8425}" type="pres">
      <dgm:prSet presAssocID="{09B9ADC7-9135-437F-82A3-F718796F72DF}" presName="bkgdShape" presStyleLbl="node1" presStyleIdx="4" presStyleCnt="5" custLinFactNeighborX="-915" custLinFactNeighborY="-2991"/>
      <dgm:spPr/>
      <dgm:t>
        <a:bodyPr/>
        <a:lstStyle/>
        <a:p>
          <a:endParaRPr lang="ru-RU"/>
        </a:p>
      </dgm:t>
    </dgm:pt>
    <dgm:pt modelId="{9D12307C-D1D8-4902-AC72-FE8B050C0FF3}" type="pres">
      <dgm:prSet presAssocID="{09B9ADC7-9135-437F-82A3-F718796F72DF}" presName="nodeT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538516-1A29-42E3-A5A8-4D5A5DAB391C}" type="pres">
      <dgm:prSet presAssocID="{09B9ADC7-9135-437F-82A3-F718796F72DF}" presName="invisiNode" presStyleLbl="node1" presStyleIdx="4" presStyleCnt="5"/>
      <dgm:spPr/>
    </dgm:pt>
    <dgm:pt modelId="{F0F80AFD-47A6-4495-A74C-29526D58385A}" type="pres">
      <dgm:prSet presAssocID="{09B9ADC7-9135-437F-82A3-F718796F72DF}" presName="imagNode" presStyleLbl="fgImgPlace1" presStyleIdx="4" presStyleCnt="5" custScaleX="95979" custScaleY="163477" custLinFactNeighborX="-1104" custLinFactNeighborY="22284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659E7B5E-3A35-445A-A833-BC787ED5B174}" type="presOf" srcId="{C92358AA-FB28-46C2-8DE4-7445972604FF}" destId="{11EC33E9-A007-4B8A-8AAC-903760151492}" srcOrd="0" destOrd="0" presId="urn:microsoft.com/office/officeart/2005/8/layout/hList7"/>
    <dgm:cxn modelId="{7AFEA10C-AD37-4C25-8CEF-A9F803E99AB3}" type="presOf" srcId="{84C1A9BA-349A-4BB0-9CD0-79A8664D2FB4}" destId="{51DDE8AA-5AA3-403C-8331-7D2E02E4E426}" srcOrd="1" destOrd="0" presId="urn:microsoft.com/office/officeart/2005/8/layout/hList7"/>
    <dgm:cxn modelId="{08F4D1BE-01C1-4EAC-96E2-847337AA918E}" type="presOf" srcId="{9B3653B2-385F-479E-8AED-E923A4098C51}" destId="{4058AFAE-CCC7-4031-8933-58C6E7D6E8E6}" srcOrd="0" destOrd="0" presId="urn:microsoft.com/office/officeart/2005/8/layout/hList7"/>
    <dgm:cxn modelId="{255F9602-9D43-4802-96FA-E4E5339987BB}" type="presOf" srcId="{DCA44F4B-AD6C-413A-B277-EB1FC042971C}" destId="{AA8B4F60-8F73-467D-B7CD-120B658BCB4D}" srcOrd="0" destOrd="0" presId="urn:microsoft.com/office/officeart/2005/8/layout/hList7"/>
    <dgm:cxn modelId="{B0E83375-22CD-4C03-B72E-F3969E981162}" type="presOf" srcId="{EB15CE03-8F4B-442F-8C79-12C9E9EB3AD0}" destId="{8BC2D775-1F93-4619-B425-01103EE55CDC}" srcOrd="1" destOrd="0" presId="urn:microsoft.com/office/officeart/2005/8/layout/hList7"/>
    <dgm:cxn modelId="{E6415310-8AD6-44D5-A22F-8F96449F0B76}" type="presOf" srcId="{09B9ADC7-9135-437F-82A3-F718796F72DF}" destId="{9D12307C-D1D8-4902-AC72-FE8B050C0FF3}" srcOrd="1" destOrd="0" presId="urn:microsoft.com/office/officeart/2005/8/layout/hList7"/>
    <dgm:cxn modelId="{5944209E-5A48-42C2-8C2D-2EA25AF2E557}" type="presOf" srcId="{13635093-DF15-46A1-9E5E-FE3E45DCA1C7}" destId="{30813065-2F7D-4053-A1A1-69391A808A43}" srcOrd="1" destOrd="0" presId="urn:microsoft.com/office/officeart/2005/8/layout/hList7"/>
    <dgm:cxn modelId="{30C0754C-82A9-49C6-B4EF-4B6F9557ACC4}" srcId="{9B3653B2-385F-479E-8AED-E923A4098C51}" destId="{09B9ADC7-9135-437F-82A3-F718796F72DF}" srcOrd="4" destOrd="0" parTransId="{92925DFF-83AE-404F-BEC8-3520023FF298}" sibTransId="{548920CA-A887-49CF-8C1D-85FB3A384F22}"/>
    <dgm:cxn modelId="{4A4F2B22-5F5B-45A4-8AD6-11B9642A3020}" type="presOf" srcId="{E7CBB107-1942-4CFD-9FAC-15CC98794CCB}" destId="{DF201BD5-DA25-466D-A21D-9349B234A09C}" srcOrd="0" destOrd="0" presId="urn:microsoft.com/office/officeart/2005/8/layout/hList7"/>
    <dgm:cxn modelId="{6F5E4DDB-6769-407C-8AF4-1EB0EA4FECE2}" type="presOf" srcId="{EB15CE03-8F4B-442F-8C79-12C9E9EB3AD0}" destId="{65C4BC29-AD05-478D-8B3E-F7DFB98ABE9E}" srcOrd="0" destOrd="0" presId="urn:microsoft.com/office/officeart/2005/8/layout/hList7"/>
    <dgm:cxn modelId="{5273E421-13A3-4F7B-A26E-769110867EAB}" type="presOf" srcId="{6D655C62-A7F2-4635-9C57-9B6BD12A5DAE}" destId="{CEF80FDE-D967-4DC6-A6B5-FB8BBA9C4705}" srcOrd="0" destOrd="0" presId="urn:microsoft.com/office/officeart/2005/8/layout/hList7"/>
    <dgm:cxn modelId="{88F5B751-E96B-43D0-88DF-5F63569128A8}" srcId="{9B3653B2-385F-479E-8AED-E923A4098C51}" destId="{13635093-DF15-46A1-9E5E-FE3E45DCA1C7}" srcOrd="3" destOrd="0" parTransId="{66B8E688-F7F0-4345-BCCB-FD663680A7EF}" sibTransId="{C92358AA-FB28-46C2-8DE4-7445972604FF}"/>
    <dgm:cxn modelId="{160DC032-9382-49B4-BAFE-6AFC4C042035}" srcId="{9B3653B2-385F-479E-8AED-E923A4098C51}" destId="{84C1A9BA-349A-4BB0-9CD0-79A8664D2FB4}" srcOrd="0" destOrd="0" parTransId="{0614B877-F5DF-4263-B8CD-2D9D09F14591}" sibTransId="{E7CBB107-1942-4CFD-9FAC-15CC98794CCB}"/>
    <dgm:cxn modelId="{DA82C958-C775-4C3B-A1AE-297EF5A2CC79}" type="presOf" srcId="{84C1A9BA-349A-4BB0-9CD0-79A8664D2FB4}" destId="{B42E5675-4677-455D-8B52-5F90EB4B23A9}" srcOrd="0" destOrd="0" presId="urn:microsoft.com/office/officeart/2005/8/layout/hList7"/>
    <dgm:cxn modelId="{7EE7A8E1-7747-4676-9698-1B7678F7CEA2}" type="presOf" srcId="{EEC1081B-DFE5-48BB-A32D-14EA03719EAC}" destId="{8A67E53E-CA66-433E-9099-D06AF14D3806}" srcOrd="0" destOrd="0" presId="urn:microsoft.com/office/officeart/2005/8/layout/hList7"/>
    <dgm:cxn modelId="{B8053D9B-5B4D-4899-B674-8D46A06C32BF}" type="presOf" srcId="{13635093-DF15-46A1-9E5E-FE3E45DCA1C7}" destId="{AF043C9C-0EFA-4578-A5E9-6F7A715B92B1}" srcOrd="0" destOrd="0" presId="urn:microsoft.com/office/officeart/2005/8/layout/hList7"/>
    <dgm:cxn modelId="{7B9009C2-EA94-4636-94C8-D9F338784A45}" type="presOf" srcId="{6D655C62-A7F2-4635-9C57-9B6BD12A5DAE}" destId="{0A2F5EB4-9C65-460E-B9DC-3967B122E43C}" srcOrd="1" destOrd="0" presId="urn:microsoft.com/office/officeart/2005/8/layout/hList7"/>
    <dgm:cxn modelId="{0FF9F417-B585-45B0-AAB9-05C919BB6775}" srcId="{9B3653B2-385F-479E-8AED-E923A4098C51}" destId="{EB15CE03-8F4B-442F-8C79-12C9E9EB3AD0}" srcOrd="2" destOrd="0" parTransId="{2444DC82-50F2-44A7-A42D-922455C7C837}" sibTransId="{DCA44F4B-AD6C-413A-B277-EB1FC042971C}"/>
    <dgm:cxn modelId="{47E261BA-3597-4177-B79A-34EFE2E3C0F8}" type="presOf" srcId="{09B9ADC7-9135-437F-82A3-F718796F72DF}" destId="{C7D398C8-7FAE-44FA-ADE4-F297021E8425}" srcOrd="0" destOrd="0" presId="urn:microsoft.com/office/officeart/2005/8/layout/hList7"/>
    <dgm:cxn modelId="{8F258282-5A5E-4F1C-BD47-B252BD9D1C14}" srcId="{9B3653B2-385F-479E-8AED-E923A4098C51}" destId="{6D655C62-A7F2-4635-9C57-9B6BD12A5DAE}" srcOrd="1" destOrd="0" parTransId="{913D8821-7F5D-445C-AF55-B0BCD23A859D}" sibTransId="{EEC1081B-DFE5-48BB-A32D-14EA03719EAC}"/>
    <dgm:cxn modelId="{7895B00A-BA43-4445-AAAE-D2A47A672E80}" type="presParOf" srcId="{4058AFAE-CCC7-4031-8933-58C6E7D6E8E6}" destId="{4FDF8D35-57AF-49BD-A1BF-A5E47BB3FB08}" srcOrd="0" destOrd="0" presId="urn:microsoft.com/office/officeart/2005/8/layout/hList7"/>
    <dgm:cxn modelId="{264EBC2C-95D9-4E98-BC3F-B0EDCF9251A6}" type="presParOf" srcId="{4058AFAE-CCC7-4031-8933-58C6E7D6E8E6}" destId="{95512887-EEC6-4D6D-87AA-29B4ACC1F0A4}" srcOrd="1" destOrd="0" presId="urn:microsoft.com/office/officeart/2005/8/layout/hList7"/>
    <dgm:cxn modelId="{E3A39466-379E-40C3-943E-4F0E73CE294A}" type="presParOf" srcId="{95512887-EEC6-4D6D-87AA-29B4ACC1F0A4}" destId="{3682AA56-9A9C-4139-917C-1BB3E9AB13EE}" srcOrd="0" destOrd="0" presId="urn:microsoft.com/office/officeart/2005/8/layout/hList7"/>
    <dgm:cxn modelId="{763A982B-D60C-4A63-AF1B-35C32ABE0B0F}" type="presParOf" srcId="{3682AA56-9A9C-4139-917C-1BB3E9AB13EE}" destId="{B42E5675-4677-455D-8B52-5F90EB4B23A9}" srcOrd="0" destOrd="0" presId="urn:microsoft.com/office/officeart/2005/8/layout/hList7"/>
    <dgm:cxn modelId="{8E4F3112-5BD7-427B-A871-0E8B2D9CAE91}" type="presParOf" srcId="{3682AA56-9A9C-4139-917C-1BB3E9AB13EE}" destId="{51DDE8AA-5AA3-403C-8331-7D2E02E4E426}" srcOrd="1" destOrd="0" presId="urn:microsoft.com/office/officeart/2005/8/layout/hList7"/>
    <dgm:cxn modelId="{DD45C0F7-42E9-4FBA-831C-7AC70B3908E6}" type="presParOf" srcId="{3682AA56-9A9C-4139-917C-1BB3E9AB13EE}" destId="{61F4B1E7-F51B-4C76-ACF6-7E41387DD0F1}" srcOrd="2" destOrd="0" presId="urn:microsoft.com/office/officeart/2005/8/layout/hList7"/>
    <dgm:cxn modelId="{26493B18-1A62-4F40-A0B6-09BEACBB15C5}" type="presParOf" srcId="{3682AA56-9A9C-4139-917C-1BB3E9AB13EE}" destId="{E7355EEC-17BA-486C-B30B-953EC7119146}" srcOrd="3" destOrd="0" presId="urn:microsoft.com/office/officeart/2005/8/layout/hList7"/>
    <dgm:cxn modelId="{21968055-CBD9-4AAB-88F3-0EC10B36C207}" type="presParOf" srcId="{95512887-EEC6-4D6D-87AA-29B4ACC1F0A4}" destId="{DF201BD5-DA25-466D-A21D-9349B234A09C}" srcOrd="1" destOrd="0" presId="urn:microsoft.com/office/officeart/2005/8/layout/hList7"/>
    <dgm:cxn modelId="{CCBF0390-D219-4A9F-BC7F-9E151B948D86}" type="presParOf" srcId="{95512887-EEC6-4D6D-87AA-29B4ACC1F0A4}" destId="{8DF98A1D-EE90-477C-A292-319817BBD968}" srcOrd="2" destOrd="0" presId="urn:microsoft.com/office/officeart/2005/8/layout/hList7"/>
    <dgm:cxn modelId="{13830124-2B49-4F32-BBE5-290124195258}" type="presParOf" srcId="{8DF98A1D-EE90-477C-A292-319817BBD968}" destId="{CEF80FDE-D967-4DC6-A6B5-FB8BBA9C4705}" srcOrd="0" destOrd="0" presId="urn:microsoft.com/office/officeart/2005/8/layout/hList7"/>
    <dgm:cxn modelId="{5272EC7D-27DB-4A07-A347-6655CB2867F3}" type="presParOf" srcId="{8DF98A1D-EE90-477C-A292-319817BBD968}" destId="{0A2F5EB4-9C65-460E-B9DC-3967B122E43C}" srcOrd="1" destOrd="0" presId="urn:microsoft.com/office/officeart/2005/8/layout/hList7"/>
    <dgm:cxn modelId="{3A2EB71D-EE43-405F-9354-F1E373F1F734}" type="presParOf" srcId="{8DF98A1D-EE90-477C-A292-319817BBD968}" destId="{986B0A50-50A4-4296-A85F-6CB8933BB995}" srcOrd="2" destOrd="0" presId="urn:microsoft.com/office/officeart/2005/8/layout/hList7"/>
    <dgm:cxn modelId="{979D39F2-3BEC-4828-9E8D-79F3AE14919A}" type="presParOf" srcId="{8DF98A1D-EE90-477C-A292-319817BBD968}" destId="{6A40C636-8EB7-4557-9F68-7F82B1B2CE62}" srcOrd="3" destOrd="0" presId="urn:microsoft.com/office/officeart/2005/8/layout/hList7"/>
    <dgm:cxn modelId="{4BF654E5-3238-42A0-8443-C155C2D9CE05}" type="presParOf" srcId="{95512887-EEC6-4D6D-87AA-29B4ACC1F0A4}" destId="{8A67E53E-CA66-433E-9099-D06AF14D3806}" srcOrd="3" destOrd="0" presId="urn:microsoft.com/office/officeart/2005/8/layout/hList7"/>
    <dgm:cxn modelId="{68B434FD-A302-48A4-8942-5D9FAAD1DBAF}" type="presParOf" srcId="{95512887-EEC6-4D6D-87AA-29B4ACC1F0A4}" destId="{12D27EAE-3F63-47AD-89E0-2B9639CA025D}" srcOrd="4" destOrd="0" presId="urn:microsoft.com/office/officeart/2005/8/layout/hList7"/>
    <dgm:cxn modelId="{84F39D8B-8C47-4BD7-A346-C44896564932}" type="presParOf" srcId="{12D27EAE-3F63-47AD-89E0-2B9639CA025D}" destId="{65C4BC29-AD05-478D-8B3E-F7DFB98ABE9E}" srcOrd="0" destOrd="0" presId="urn:microsoft.com/office/officeart/2005/8/layout/hList7"/>
    <dgm:cxn modelId="{9DEF7A1C-0D35-43F6-A292-5D6A344CD404}" type="presParOf" srcId="{12D27EAE-3F63-47AD-89E0-2B9639CA025D}" destId="{8BC2D775-1F93-4619-B425-01103EE55CDC}" srcOrd="1" destOrd="0" presId="urn:microsoft.com/office/officeart/2005/8/layout/hList7"/>
    <dgm:cxn modelId="{0AF7C007-9462-44F0-A3FF-547A91FE4E44}" type="presParOf" srcId="{12D27EAE-3F63-47AD-89E0-2B9639CA025D}" destId="{7A221578-24D4-4928-A313-B96EED09F42B}" srcOrd="2" destOrd="0" presId="urn:microsoft.com/office/officeart/2005/8/layout/hList7"/>
    <dgm:cxn modelId="{A0631400-1D33-4B48-830F-61612EBF3F06}" type="presParOf" srcId="{12D27EAE-3F63-47AD-89E0-2B9639CA025D}" destId="{78AECD96-2D13-4C11-AE27-8D7D59C7C6A5}" srcOrd="3" destOrd="0" presId="urn:microsoft.com/office/officeart/2005/8/layout/hList7"/>
    <dgm:cxn modelId="{E2B2B9FF-A4A2-4AC5-BAC3-7B3F5FA95D79}" type="presParOf" srcId="{95512887-EEC6-4D6D-87AA-29B4ACC1F0A4}" destId="{AA8B4F60-8F73-467D-B7CD-120B658BCB4D}" srcOrd="5" destOrd="0" presId="urn:microsoft.com/office/officeart/2005/8/layout/hList7"/>
    <dgm:cxn modelId="{AE8FC106-6CA4-4647-A32D-E2CCC858BDDC}" type="presParOf" srcId="{95512887-EEC6-4D6D-87AA-29B4ACC1F0A4}" destId="{85F60322-BA2B-4B91-9CCA-6F0E884A7F48}" srcOrd="6" destOrd="0" presId="urn:microsoft.com/office/officeart/2005/8/layout/hList7"/>
    <dgm:cxn modelId="{E721362E-6B86-4925-AFE8-EEE03C52587D}" type="presParOf" srcId="{85F60322-BA2B-4B91-9CCA-6F0E884A7F48}" destId="{AF043C9C-0EFA-4578-A5E9-6F7A715B92B1}" srcOrd="0" destOrd="0" presId="urn:microsoft.com/office/officeart/2005/8/layout/hList7"/>
    <dgm:cxn modelId="{3FD52BB3-A7D6-4FA3-8257-4D2812E5731A}" type="presParOf" srcId="{85F60322-BA2B-4B91-9CCA-6F0E884A7F48}" destId="{30813065-2F7D-4053-A1A1-69391A808A43}" srcOrd="1" destOrd="0" presId="urn:microsoft.com/office/officeart/2005/8/layout/hList7"/>
    <dgm:cxn modelId="{43CBD196-7FCB-4458-8C0B-2B1BA2C2C046}" type="presParOf" srcId="{85F60322-BA2B-4B91-9CCA-6F0E884A7F48}" destId="{50709B82-1EDB-4CD1-B2C2-34096A18107D}" srcOrd="2" destOrd="0" presId="urn:microsoft.com/office/officeart/2005/8/layout/hList7"/>
    <dgm:cxn modelId="{AB4561AB-640D-402C-B2BF-E9CF68B66637}" type="presParOf" srcId="{85F60322-BA2B-4B91-9CCA-6F0E884A7F48}" destId="{696AD255-D2AA-4C19-8A66-C2D716C8A496}" srcOrd="3" destOrd="0" presId="urn:microsoft.com/office/officeart/2005/8/layout/hList7"/>
    <dgm:cxn modelId="{042391C2-9CAE-449B-B95F-C25B1340F8A2}" type="presParOf" srcId="{95512887-EEC6-4D6D-87AA-29B4ACC1F0A4}" destId="{11EC33E9-A007-4B8A-8AAC-903760151492}" srcOrd="7" destOrd="0" presId="urn:microsoft.com/office/officeart/2005/8/layout/hList7"/>
    <dgm:cxn modelId="{44DEDF26-66DA-495B-B673-41ABD3BC17BD}" type="presParOf" srcId="{95512887-EEC6-4D6D-87AA-29B4ACC1F0A4}" destId="{2E83CC50-49D7-4E2C-B480-8AD77408B41B}" srcOrd="8" destOrd="0" presId="urn:microsoft.com/office/officeart/2005/8/layout/hList7"/>
    <dgm:cxn modelId="{DD902AAE-CF86-496D-8EF7-59D34742C52F}" type="presParOf" srcId="{2E83CC50-49D7-4E2C-B480-8AD77408B41B}" destId="{C7D398C8-7FAE-44FA-ADE4-F297021E8425}" srcOrd="0" destOrd="0" presId="urn:microsoft.com/office/officeart/2005/8/layout/hList7"/>
    <dgm:cxn modelId="{0C062FC7-DA0F-4834-B788-6A63443FDA74}" type="presParOf" srcId="{2E83CC50-49D7-4E2C-B480-8AD77408B41B}" destId="{9D12307C-D1D8-4902-AC72-FE8B050C0FF3}" srcOrd="1" destOrd="0" presId="urn:microsoft.com/office/officeart/2005/8/layout/hList7"/>
    <dgm:cxn modelId="{2E7DED6B-17A2-41A9-842D-EDD815942A90}" type="presParOf" srcId="{2E83CC50-49D7-4E2C-B480-8AD77408B41B}" destId="{D0538516-1A29-42E3-A5A8-4D5A5DAB391C}" srcOrd="2" destOrd="0" presId="urn:microsoft.com/office/officeart/2005/8/layout/hList7"/>
    <dgm:cxn modelId="{9625429D-B968-48A5-9099-DFDAA10627DE}" type="presParOf" srcId="{2E83CC50-49D7-4E2C-B480-8AD77408B41B}" destId="{F0F80AFD-47A6-4495-A74C-29526D58385A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B3653B2-385F-479E-8AED-E923A4098C51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4C1A9BA-349A-4BB0-9CD0-79A8664D2FB4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r>
            <a:rPr lang="ru-RU" sz="2200" b="1" dirty="0" smtClean="0">
              <a:solidFill>
                <a:srgbClr val="002060"/>
              </a:solidFill>
            </a:rPr>
            <a:t>Форма </a:t>
          </a:r>
          <a:r>
            <a:rPr lang="ru-RU" sz="2200" b="1" dirty="0" smtClean="0">
              <a:solidFill>
                <a:srgbClr val="002060"/>
              </a:solidFill>
            </a:rPr>
            <a:t>ППЭ-02</a:t>
          </a:r>
          <a:r>
            <a:rPr lang="en-US" sz="2200" b="1" dirty="0" smtClean="0">
              <a:solidFill>
                <a:srgbClr val="002060"/>
              </a:solidFill>
            </a:rPr>
            <a:t> </a:t>
          </a:r>
          <a:r>
            <a:rPr lang="ru-RU" sz="2200" b="1" dirty="0" smtClean="0">
              <a:solidFill>
                <a:srgbClr val="002060"/>
              </a:solidFill>
            </a:rPr>
            <a:t>(2 экземпляра)</a:t>
          </a:r>
          <a:endParaRPr lang="ru-RU" sz="2200" b="1" dirty="0">
            <a:solidFill>
              <a:srgbClr val="002060"/>
            </a:solidFill>
          </a:endParaRPr>
        </a:p>
      </dgm:t>
    </dgm:pt>
    <dgm:pt modelId="{0614B877-F5DF-4263-B8CD-2D9D09F14591}" type="parTrans" cxnId="{160DC032-9382-49B4-BAFE-6AFC4C042035}">
      <dgm:prSet/>
      <dgm:spPr/>
      <dgm:t>
        <a:bodyPr/>
        <a:lstStyle/>
        <a:p>
          <a:endParaRPr lang="ru-RU"/>
        </a:p>
      </dgm:t>
    </dgm:pt>
    <dgm:pt modelId="{E7CBB107-1942-4CFD-9FAC-15CC98794CCB}" type="sibTrans" cxnId="{160DC032-9382-49B4-BAFE-6AFC4C042035}">
      <dgm:prSet/>
      <dgm:spPr/>
      <dgm:t>
        <a:bodyPr/>
        <a:lstStyle/>
        <a:p>
          <a:endParaRPr lang="ru-RU"/>
        </a:p>
      </dgm:t>
    </dgm:pt>
    <dgm:pt modelId="{EB15CE03-8F4B-442F-8C79-12C9E9EB3AD0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endParaRPr lang="ru-RU" sz="2200" b="1" dirty="0" smtClean="0">
            <a:solidFill>
              <a:srgbClr val="002060"/>
            </a:solidFill>
          </a:endParaRPr>
        </a:p>
        <a:p>
          <a:r>
            <a:rPr lang="ru-RU" sz="2200" b="1" dirty="0" smtClean="0">
              <a:solidFill>
                <a:srgbClr val="002060"/>
              </a:solidFill>
            </a:rPr>
            <a:t>Уведомление о сроках работы КК </a:t>
          </a:r>
          <a:endParaRPr lang="ru-RU" sz="2200" b="1" dirty="0">
            <a:solidFill>
              <a:srgbClr val="002060"/>
            </a:solidFill>
          </a:endParaRPr>
        </a:p>
      </dgm:t>
    </dgm:pt>
    <dgm:pt modelId="{2444DC82-50F2-44A7-A42D-922455C7C837}" type="parTrans" cxnId="{0FF9F417-B585-45B0-AAB9-05C919BB6775}">
      <dgm:prSet/>
      <dgm:spPr/>
      <dgm:t>
        <a:bodyPr/>
        <a:lstStyle/>
        <a:p>
          <a:endParaRPr lang="ru-RU"/>
        </a:p>
      </dgm:t>
    </dgm:pt>
    <dgm:pt modelId="{DCA44F4B-AD6C-413A-B277-EB1FC042971C}" type="sibTrans" cxnId="{0FF9F417-B585-45B0-AAB9-05C919BB6775}">
      <dgm:prSet/>
      <dgm:spPr/>
      <dgm:t>
        <a:bodyPr/>
        <a:lstStyle/>
        <a:p>
          <a:endParaRPr lang="ru-RU"/>
        </a:p>
      </dgm:t>
    </dgm:pt>
    <dgm:pt modelId="{13635093-DF15-46A1-9E5E-FE3E45DCA1C7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r>
            <a:rPr lang="ru-RU" sz="2200" b="1" dirty="0" smtClean="0">
              <a:solidFill>
                <a:srgbClr val="002060"/>
              </a:solidFill>
            </a:rPr>
            <a:t>Форма ППЭ-03</a:t>
          </a:r>
          <a:endParaRPr lang="ru-RU" sz="2200" b="1" dirty="0">
            <a:solidFill>
              <a:srgbClr val="002060"/>
            </a:solidFill>
          </a:endParaRPr>
        </a:p>
      </dgm:t>
    </dgm:pt>
    <dgm:pt modelId="{66B8E688-F7F0-4345-BCCB-FD663680A7EF}" type="parTrans" cxnId="{88F5B751-E96B-43D0-88DF-5F63569128A8}">
      <dgm:prSet/>
      <dgm:spPr/>
      <dgm:t>
        <a:bodyPr/>
        <a:lstStyle/>
        <a:p>
          <a:endParaRPr lang="ru-RU"/>
        </a:p>
      </dgm:t>
    </dgm:pt>
    <dgm:pt modelId="{C92358AA-FB28-46C2-8DE4-7445972604FF}" type="sibTrans" cxnId="{88F5B751-E96B-43D0-88DF-5F63569128A8}">
      <dgm:prSet/>
      <dgm:spPr/>
      <dgm:t>
        <a:bodyPr/>
        <a:lstStyle/>
        <a:p>
          <a:endParaRPr lang="ru-RU"/>
        </a:p>
      </dgm:t>
    </dgm:pt>
    <dgm:pt modelId="{C0A0685F-8B35-4F48-BC7A-964AE48B468A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endParaRPr lang="ru-RU" sz="1700" b="1" dirty="0" smtClean="0">
            <a:solidFill>
              <a:schemeClr val="accent3">
                <a:lumMod val="50000"/>
              </a:schemeClr>
            </a:solidFill>
          </a:endParaRPr>
        </a:p>
        <a:p>
          <a:endParaRPr lang="ru-RU" sz="1700" b="1" dirty="0" smtClean="0">
            <a:solidFill>
              <a:schemeClr val="accent3">
                <a:lumMod val="50000"/>
              </a:schemeClr>
            </a:solidFill>
          </a:endParaRPr>
        </a:p>
        <a:p>
          <a:endParaRPr lang="ru-RU" sz="1700" b="1" dirty="0" smtClean="0">
            <a:solidFill>
              <a:schemeClr val="accent3">
                <a:lumMod val="50000"/>
              </a:schemeClr>
            </a:solidFill>
          </a:endParaRPr>
        </a:p>
        <a:p>
          <a:endParaRPr lang="ru-RU" sz="2200" b="1" dirty="0" smtClean="0">
            <a:solidFill>
              <a:srgbClr val="002060"/>
            </a:solidFill>
          </a:endParaRPr>
        </a:p>
        <a:p>
          <a:r>
            <a:rPr lang="ru-RU" sz="2200" b="1" dirty="0" smtClean="0">
              <a:solidFill>
                <a:srgbClr val="002060"/>
              </a:solidFill>
            </a:rPr>
            <a:t>Служебные </a:t>
          </a:r>
        </a:p>
        <a:p>
          <a:r>
            <a:rPr lang="ru-RU" sz="2200" b="1" dirty="0" smtClean="0">
              <a:solidFill>
                <a:srgbClr val="002060"/>
              </a:solidFill>
            </a:rPr>
            <a:t>записки</a:t>
          </a:r>
          <a:endParaRPr lang="ru-RU" sz="2200" b="1" dirty="0">
            <a:solidFill>
              <a:srgbClr val="002060"/>
            </a:solidFill>
          </a:endParaRPr>
        </a:p>
      </dgm:t>
    </dgm:pt>
    <dgm:pt modelId="{8977257B-BBFA-437F-946F-813CD46393E8}" type="parTrans" cxnId="{27627EA1-692F-494D-8871-C1E67D940BA9}">
      <dgm:prSet/>
      <dgm:spPr/>
      <dgm:t>
        <a:bodyPr/>
        <a:lstStyle/>
        <a:p>
          <a:endParaRPr lang="ru-RU"/>
        </a:p>
      </dgm:t>
    </dgm:pt>
    <dgm:pt modelId="{7DD60BE2-F7D6-4F0A-AAEF-D7FA4075DAB2}" type="sibTrans" cxnId="{27627EA1-692F-494D-8871-C1E67D940BA9}">
      <dgm:prSet/>
      <dgm:spPr/>
      <dgm:t>
        <a:bodyPr/>
        <a:lstStyle/>
        <a:p>
          <a:endParaRPr lang="ru-RU"/>
        </a:p>
      </dgm:t>
    </dgm:pt>
    <dgm:pt modelId="{4058AFAE-CCC7-4031-8933-58C6E7D6E8E6}" type="pres">
      <dgm:prSet presAssocID="{9B3653B2-385F-479E-8AED-E923A4098C5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FDF8D35-57AF-49BD-A1BF-A5E47BB3FB08}" type="pres">
      <dgm:prSet presAssocID="{9B3653B2-385F-479E-8AED-E923A4098C51}" presName="fgShape" presStyleLbl="fgShp" presStyleIdx="0" presStyleCnt="1" custLinFactNeighborY="32394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95512887-EEC6-4D6D-87AA-29B4ACC1F0A4}" type="pres">
      <dgm:prSet presAssocID="{9B3653B2-385F-479E-8AED-E923A4098C51}" presName="linComp" presStyleCnt="0"/>
      <dgm:spPr/>
    </dgm:pt>
    <dgm:pt modelId="{3682AA56-9A9C-4139-917C-1BB3E9AB13EE}" type="pres">
      <dgm:prSet presAssocID="{84C1A9BA-349A-4BB0-9CD0-79A8664D2FB4}" presName="compNode" presStyleCnt="0"/>
      <dgm:spPr/>
    </dgm:pt>
    <dgm:pt modelId="{B42E5675-4677-455D-8B52-5F90EB4B23A9}" type="pres">
      <dgm:prSet presAssocID="{84C1A9BA-349A-4BB0-9CD0-79A8664D2FB4}" presName="bkgdShape" presStyleLbl="node1" presStyleIdx="0" presStyleCnt="4" custLinFactNeighborX="-295" custLinFactNeighborY="-4001"/>
      <dgm:spPr/>
      <dgm:t>
        <a:bodyPr/>
        <a:lstStyle/>
        <a:p>
          <a:endParaRPr lang="ru-RU"/>
        </a:p>
      </dgm:t>
    </dgm:pt>
    <dgm:pt modelId="{51DDE8AA-5AA3-403C-8331-7D2E02E4E426}" type="pres">
      <dgm:prSet presAssocID="{84C1A9BA-349A-4BB0-9CD0-79A8664D2FB4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F4B1E7-F51B-4C76-ACF6-7E41387DD0F1}" type="pres">
      <dgm:prSet presAssocID="{84C1A9BA-349A-4BB0-9CD0-79A8664D2FB4}" presName="invisiNode" presStyleLbl="node1" presStyleIdx="0" presStyleCnt="4"/>
      <dgm:spPr/>
    </dgm:pt>
    <dgm:pt modelId="{E7355EEC-17BA-486C-B30B-953EC7119146}" type="pres">
      <dgm:prSet presAssocID="{84C1A9BA-349A-4BB0-9CD0-79A8664D2FB4}" presName="imagNode" presStyleLbl="fgImgPlace1" presStyleIdx="0" presStyleCnt="4" custScaleX="116249" custScaleY="181302" custLinFactNeighborX="-1071" custLinFactNeighborY="2232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F201BD5-DA25-466D-A21D-9349B234A09C}" type="pres">
      <dgm:prSet presAssocID="{E7CBB107-1942-4CFD-9FAC-15CC98794CC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2D27EAE-3F63-47AD-89E0-2B9639CA025D}" type="pres">
      <dgm:prSet presAssocID="{EB15CE03-8F4B-442F-8C79-12C9E9EB3AD0}" presName="compNode" presStyleCnt="0"/>
      <dgm:spPr/>
    </dgm:pt>
    <dgm:pt modelId="{65C4BC29-AD05-478D-8B3E-F7DFB98ABE9E}" type="pres">
      <dgm:prSet presAssocID="{EB15CE03-8F4B-442F-8C79-12C9E9EB3AD0}" presName="bkgdShape" presStyleLbl="node1" presStyleIdx="1" presStyleCnt="4" custLinFactNeighborX="4514" custLinFactNeighborY="-1872"/>
      <dgm:spPr/>
      <dgm:t>
        <a:bodyPr/>
        <a:lstStyle/>
        <a:p>
          <a:endParaRPr lang="ru-RU"/>
        </a:p>
      </dgm:t>
    </dgm:pt>
    <dgm:pt modelId="{8BC2D775-1F93-4619-B425-01103EE55CDC}" type="pres">
      <dgm:prSet presAssocID="{EB15CE03-8F4B-442F-8C79-12C9E9EB3AD0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221578-24D4-4928-A313-B96EED09F42B}" type="pres">
      <dgm:prSet presAssocID="{EB15CE03-8F4B-442F-8C79-12C9E9EB3AD0}" presName="invisiNode" presStyleLbl="node1" presStyleIdx="1" presStyleCnt="4"/>
      <dgm:spPr/>
    </dgm:pt>
    <dgm:pt modelId="{78AECD96-2D13-4C11-AE27-8D7D59C7C6A5}" type="pres">
      <dgm:prSet presAssocID="{EB15CE03-8F4B-442F-8C79-12C9E9EB3AD0}" presName="imagNode" presStyleLbl="fgImgPlace1" presStyleIdx="1" presStyleCnt="4" custScaleX="116967" custScaleY="164885" custLinFactNeighborX="-119" custLinFactNeighborY="2437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A8B4F60-8F73-467D-B7CD-120B658BCB4D}" type="pres">
      <dgm:prSet presAssocID="{DCA44F4B-AD6C-413A-B277-EB1FC042971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5F60322-BA2B-4B91-9CCA-6F0E884A7F48}" type="pres">
      <dgm:prSet presAssocID="{13635093-DF15-46A1-9E5E-FE3E45DCA1C7}" presName="compNode" presStyleCnt="0"/>
      <dgm:spPr/>
    </dgm:pt>
    <dgm:pt modelId="{AF043C9C-0EFA-4578-A5E9-6F7A715B92B1}" type="pres">
      <dgm:prSet presAssocID="{13635093-DF15-46A1-9E5E-FE3E45DCA1C7}" presName="bkgdShape" presStyleLbl="node1" presStyleIdx="2" presStyleCnt="4" custLinFactNeighborX="-915" custLinFactNeighborY="-2991"/>
      <dgm:spPr/>
      <dgm:t>
        <a:bodyPr/>
        <a:lstStyle/>
        <a:p>
          <a:endParaRPr lang="ru-RU"/>
        </a:p>
      </dgm:t>
    </dgm:pt>
    <dgm:pt modelId="{30813065-2F7D-4053-A1A1-69391A808A43}" type="pres">
      <dgm:prSet presAssocID="{13635093-DF15-46A1-9E5E-FE3E45DCA1C7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709B82-1EDB-4CD1-B2C2-34096A18107D}" type="pres">
      <dgm:prSet presAssocID="{13635093-DF15-46A1-9E5E-FE3E45DCA1C7}" presName="invisiNode" presStyleLbl="node1" presStyleIdx="2" presStyleCnt="4"/>
      <dgm:spPr/>
    </dgm:pt>
    <dgm:pt modelId="{696AD255-D2AA-4C19-8A66-C2D716C8A496}" type="pres">
      <dgm:prSet presAssocID="{13635093-DF15-46A1-9E5E-FE3E45DCA1C7}" presName="imagNode" presStyleLbl="fgImgPlace1" presStyleIdx="2" presStyleCnt="4" custScaleX="116501" custScaleY="168286" custLinFactNeighborX="1023" custLinFactNeighborY="2522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1C4932E-4E07-40A8-B5F5-0837AB24C5BB}" type="pres">
      <dgm:prSet presAssocID="{C92358AA-FB28-46C2-8DE4-7445972604FF}" presName="sibTrans" presStyleLbl="sibTrans2D1" presStyleIdx="0" presStyleCnt="0"/>
      <dgm:spPr/>
      <dgm:t>
        <a:bodyPr/>
        <a:lstStyle/>
        <a:p>
          <a:endParaRPr lang="ru-RU"/>
        </a:p>
      </dgm:t>
    </dgm:pt>
    <dgm:pt modelId="{E235D0C6-1149-45CE-B086-DD0A3FA60D12}" type="pres">
      <dgm:prSet presAssocID="{C0A0685F-8B35-4F48-BC7A-964AE48B468A}" presName="compNode" presStyleCnt="0"/>
      <dgm:spPr/>
    </dgm:pt>
    <dgm:pt modelId="{9AC9586B-DD9E-413C-8E2D-3CAF8925FD88}" type="pres">
      <dgm:prSet presAssocID="{C0A0685F-8B35-4F48-BC7A-964AE48B468A}" presName="bkgdShape" presStyleLbl="node1" presStyleIdx="3" presStyleCnt="4" custLinFactNeighborX="-915" custLinFactNeighborY="-2991"/>
      <dgm:spPr/>
      <dgm:t>
        <a:bodyPr/>
        <a:lstStyle/>
        <a:p>
          <a:endParaRPr lang="ru-RU"/>
        </a:p>
      </dgm:t>
    </dgm:pt>
    <dgm:pt modelId="{E4C2052B-87DC-44F2-87B2-CBBD04A347D6}" type="pres">
      <dgm:prSet presAssocID="{C0A0685F-8B35-4F48-BC7A-964AE48B468A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676952-4793-491A-8C75-B7DEF65F4354}" type="pres">
      <dgm:prSet presAssocID="{C0A0685F-8B35-4F48-BC7A-964AE48B468A}" presName="invisiNode" presStyleLbl="node1" presStyleIdx="3" presStyleCnt="4"/>
      <dgm:spPr/>
    </dgm:pt>
    <dgm:pt modelId="{83D389AB-99AD-41BE-B2F3-23CCD8A4D222}" type="pres">
      <dgm:prSet presAssocID="{C0A0685F-8B35-4F48-BC7A-964AE48B468A}" presName="imagNode" presStyleLbl="fgImgPlace1" presStyleIdx="3" presStyleCnt="4" custScaleX="114320" custScaleY="162070" custLinFactNeighborX="1308" custLinFactNeighborY="27959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D9555092-7494-4EA6-BB0D-826490C3832C}" type="presOf" srcId="{EB15CE03-8F4B-442F-8C79-12C9E9EB3AD0}" destId="{8BC2D775-1F93-4619-B425-01103EE55CDC}" srcOrd="1" destOrd="0" presId="urn:microsoft.com/office/officeart/2005/8/layout/hList7"/>
    <dgm:cxn modelId="{F7F0B12D-10EC-4551-ABE5-1F28BBEAECC6}" type="presOf" srcId="{DCA44F4B-AD6C-413A-B277-EB1FC042971C}" destId="{AA8B4F60-8F73-467D-B7CD-120B658BCB4D}" srcOrd="0" destOrd="0" presId="urn:microsoft.com/office/officeart/2005/8/layout/hList7"/>
    <dgm:cxn modelId="{0FF9F417-B585-45B0-AAB9-05C919BB6775}" srcId="{9B3653B2-385F-479E-8AED-E923A4098C51}" destId="{EB15CE03-8F4B-442F-8C79-12C9E9EB3AD0}" srcOrd="1" destOrd="0" parTransId="{2444DC82-50F2-44A7-A42D-922455C7C837}" sibTransId="{DCA44F4B-AD6C-413A-B277-EB1FC042971C}"/>
    <dgm:cxn modelId="{3AE9354C-C2A6-46F0-8567-EBC75E0AEEF4}" type="presOf" srcId="{C0A0685F-8B35-4F48-BC7A-964AE48B468A}" destId="{9AC9586B-DD9E-413C-8E2D-3CAF8925FD88}" srcOrd="0" destOrd="0" presId="urn:microsoft.com/office/officeart/2005/8/layout/hList7"/>
    <dgm:cxn modelId="{27627EA1-692F-494D-8871-C1E67D940BA9}" srcId="{9B3653B2-385F-479E-8AED-E923A4098C51}" destId="{C0A0685F-8B35-4F48-BC7A-964AE48B468A}" srcOrd="3" destOrd="0" parTransId="{8977257B-BBFA-437F-946F-813CD46393E8}" sibTransId="{7DD60BE2-F7D6-4F0A-AAEF-D7FA4075DAB2}"/>
    <dgm:cxn modelId="{CC058EC1-D53C-45F7-80BB-3E32E9D723DB}" type="presOf" srcId="{84C1A9BA-349A-4BB0-9CD0-79A8664D2FB4}" destId="{B42E5675-4677-455D-8B52-5F90EB4B23A9}" srcOrd="0" destOrd="0" presId="urn:microsoft.com/office/officeart/2005/8/layout/hList7"/>
    <dgm:cxn modelId="{885DFBF2-5286-413D-B513-88B46896AE30}" type="presOf" srcId="{13635093-DF15-46A1-9E5E-FE3E45DCA1C7}" destId="{30813065-2F7D-4053-A1A1-69391A808A43}" srcOrd="1" destOrd="0" presId="urn:microsoft.com/office/officeart/2005/8/layout/hList7"/>
    <dgm:cxn modelId="{160DC032-9382-49B4-BAFE-6AFC4C042035}" srcId="{9B3653B2-385F-479E-8AED-E923A4098C51}" destId="{84C1A9BA-349A-4BB0-9CD0-79A8664D2FB4}" srcOrd="0" destOrd="0" parTransId="{0614B877-F5DF-4263-B8CD-2D9D09F14591}" sibTransId="{E7CBB107-1942-4CFD-9FAC-15CC98794CCB}"/>
    <dgm:cxn modelId="{00DD1CD9-BCAF-466F-9F82-B1F7903293BD}" type="presOf" srcId="{9B3653B2-385F-479E-8AED-E923A4098C51}" destId="{4058AFAE-CCC7-4031-8933-58C6E7D6E8E6}" srcOrd="0" destOrd="0" presId="urn:microsoft.com/office/officeart/2005/8/layout/hList7"/>
    <dgm:cxn modelId="{69AACAD1-A168-4805-B85B-092B2BC991C1}" type="presOf" srcId="{13635093-DF15-46A1-9E5E-FE3E45DCA1C7}" destId="{AF043C9C-0EFA-4578-A5E9-6F7A715B92B1}" srcOrd="0" destOrd="0" presId="urn:microsoft.com/office/officeart/2005/8/layout/hList7"/>
    <dgm:cxn modelId="{51671C22-6C3C-41FF-AD69-591306145F8B}" type="presOf" srcId="{C92358AA-FB28-46C2-8DE4-7445972604FF}" destId="{61C4932E-4E07-40A8-B5F5-0837AB24C5BB}" srcOrd="0" destOrd="0" presId="urn:microsoft.com/office/officeart/2005/8/layout/hList7"/>
    <dgm:cxn modelId="{88F5B751-E96B-43D0-88DF-5F63569128A8}" srcId="{9B3653B2-385F-479E-8AED-E923A4098C51}" destId="{13635093-DF15-46A1-9E5E-FE3E45DCA1C7}" srcOrd="2" destOrd="0" parTransId="{66B8E688-F7F0-4345-BCCB-FD663680A7EF}" sibTransId="{C92358AA-FB28-46C2-8DE4-7445972604FF}"/>
    <dgm:cxn modelId="{41852DCE-81E7-4962-BC85-E59A36783DE6}" type="presOf" srcId="{C0A0685F-8B35-4F48-BC7A-964AE48B468A}" destId="{E4C2052B-87DC-44F2-87B2-CBBD04A347D6}" srcOrd="1" destOrd="0" presId="urn:microsoft.com/office/officeart/2005/8/layout/hList7"/>
    <dgm:cxn modelId="{EF168305-67A8-48CC-A8C5-FB398D518697}" type="presOf" srcId="{E7CBB107-1942-4CFD-9FAC-15CC98794CCB}" destId="{DF201BD5-DA25-466D-A21D-9349B234A09C}" srcOrd="0" destOrd="0" presId="urn:microsoft.com/office/officeart/2005/8/layout/hList7"/>
    <dgm:cxn modelId="{96641029-7E94-4677-8FD7-6097BD06970D}" type="presOf" srcId="{84C1A9BA-349A-4BB0-9CD0-79A8664D2FB4}" destId="{51DDE8AA-5AA3-403C-8331-7D2E02E4E426}" srcOrd="1" destOrd="0" presId="urn:microsoft.com/office/officeart/2005/8/layout/hList7"/>
    <dgm:cxn modelId="{19933059-586E-4B3E-86C5-CAAB79E436DE}" type="presOf" srcId="{EB15CE03-8F4B-442F-8C79-12C9E9EB3AD0}" destId="{65C4BC29-AD05-478D-8B3E-F7DFB98ABE9E}" srcOrd="0" destOrd="0" presId="urn:microsoft.com/office/officeart/2005/8/layout/hList7"/>
    <dgm:cxn modelId="{52950660-12DC-4887-B555-4D4E411F2EFF}" type="presParOf" srcId="{4058AFAE-CCC7-4031-8933-58C6E7D6E8E6}" destId="{4FDF8D35-57AF-49BD-A1BF-A5E47BB3FB08}" srcOrd="0" destOrd="0" presId="urn:microsoft.com/office/officeart/2005/8/layout/hList7"/>
    <dgm:cxn modelId="{452B0719-A6D8-4C6B-B145-FB68B12B85EC}" type="presParOf" srcId="{4058AFAE-CCC7-4031-8933-58C6E7D6E8E6}" destId="{95512887-EEC6-4D6D-87AA-29B4ACC1F0A4}" srcOrd="1" destOrd="0" presId="urn:microsoft.com/office/officeart/2005/8/layout/hList7"/>
    <dgm:cxn modelId="{E05F6239-8B10-4148-BFFE-3518E333FE0D}" type="presParOf" srcId="{95512887-EEC6-4D6D-87AA-29B4ACC1F0A4}" destId="{3682AA56-9A9C-4139-917C-1BB3E9AB13EE}" srcOrd="0" destOrd="0" presId="urn:microsoft.com/office/officeart/2005/8/layout/hList7"/>
    <dgm:cxn modelId="{96F39DFD-9A16-4652-AF1C-FB800E0EDC5A}" type="presParOf" srcId="{3682AA56-9A9C-4139-917C-1BB3E9AB13EE}" destId="{B42E5675-4677-455D-8B52-5F90EB4B23A9}" srcOrd="0" destOrd="0" presId="urn:microsoft.com/office/officeart/2005/8/layout/hList7"/>
    <dgm:cxn modelId="{7C82A94E-AB43-4B2E-A1D6-B16D4410A67F}" type="presParOf" srcId="{3682AA56-9A9C-4139-917C-1BB3E9AB13EE}" destId="{51DDE8AA-5AA3-403C-8331-7D2E02E4E426}" srcOrd="1" destOrd="0" presId="urn:microsoft.com/office/officeart/2005/8/layout/hList7"/>
    <dgm:cxn modelId="{DFF80A3B-C8F4-4CA0-9A10-F5CC6C69CA69}" type="presParOf" srcId="{3682AA56-9A9C-4139-917C-1BB3E9AB13EE}" destId="{61F4B1E7-F51B-4C76-ACF6-7E41387DD0F1}" srcOrd="2" destOrd="0" presId="urn:microsoft.com/office/officeart/2005/8/layout/hList7"/>
    <dgm:cxn modelId="{2261183B-5AB2-4D57-A805-A9EF366F4994}" type="presParOf" srcId="{3682AA56-9A9C-4139-917C-1BB3E9AB13EE}" destId="{E7355EEC-17BA-486C-B30B-953EC7119146}" srcOrd="3" destOrd="0" presId="urn:microsoft.com/office/officeart/2005/8/layout/hList7"/>
    <dgm:cxn modelId="{47B78D5F-FE71-4A5E-A8AF-3BC16503677E}" type="presParOf" srcId="{95512887-EEC6-4D6D-87AA-29B4ACC1F0A4}" destId="{DF201BD5-DA25-466D-A21D-9349B234A09C}" srcOrd="1" destOrd="0" presId="urn:microsoft.com/office/officeart/2005/8/layout/hList7"/>
    <dgm:cxn modelId="{0FFD0E1B-1167-4513-A965-5B6B781F243C}" type="presParOf" srcId="{95512887-EEC6-4D6D-87AA-29B4ACC1F0A4}" destId="{12D27EAE-3F63-47AD-89E0-2B9639CA025D}" srcOrd="2" destOrd="0" presId="urn:microsoft.com/office/officeart/2005/8/layout/hList7"/>
    <dgm:cxn modelId="{83866C2E-EBBC-46E5-9EA3-557E4DAC16F5}" type="presParOf" srcId="{12D27EAE-3F63-47AD-89E0-2B9639CA025D}" destId="{65C4BC29-AD05-478D-8B3E-F7DFB98ABE9E}" srcOrd="0" destOrd="0" presId="urn:microsoft.com/office/officeart/2005/8/layout/hList7"/>
    <dgm:cxn modelId="{B46E555F-7E99-4BD0-9274-9C9F1342E6D1}" type="presParOf" srcId="{12D27EAE-3F63-47AD-89E0-2B9639CA025D}" destId="{8BC2D775-1F93-4619-B425-01103EE55CDC}" srcOrd="1" destOrd="0" presId="urn:microsoft.com/office/officeart/2005/8/layout/hList7"/>
    <dgm:cxn modelId="{D6D5D922-798D-4CD2-8480-A68B62874053}" type="presParOf" srcId="{12D27EAE-3F63-47AD-89E0-2B9639CA025D}" destId="{7A221578-24D4-4928-A313-B96EED09F42B}" srcOrd="2" destOrd="0" presId="urn:microsoft.com/office/officeart/2005/8/layout/hList7"/>
    <dgm:cxn modelId="{B4A248C6-7205-4525-874D-482E4038697F}" type="presParOf" srcId="{12D27EAE-3F63-47AD-89E0-2B9639CA025D}" destId="{78AECD96-2D13-4C11-AE27-8D7D59C7C6A5}" srcOrd="3" destOrd="0" presId="urn:microsoft.com/office/officeart/2005/8/layout/hList7"/>
    <dgm:cxn modelId="{515A5356-52D6-47C0-AB3C-AAB0C3C5A44F}" type="presParOf" srcId="{95512887-EEC6-4D6D-87AA-29B4ACC1F0A4}" destId="{AA8B4F60-8F73-467D-B7CD-120B658BCB4D}" srcOrd="3" destOrd="0" presId="urn:microsoft.com/office/officeart/2005/8/layout/hList7"/>
    <dgm:cxn modelId="{E255B0B5-4FB4-4C53-87D4-D22767A0706B}" type="presParOf" srcId="{95512887-EEC6-4D6D-87AA-29B4ACC1F0A4}" destId="{85F60322-BA2B-4B91-9CCA-6F0E884A7F48}" srcOrd="4" destOrd="0" presId="urn:microsoft.com/office/officeart/2005/8/layout/hList7"/>
    <dgm:cxn modelId="{90E7F9CB-B4FA-4378-835E-982C246DBDE2}" type="presParOf" srcId="{85F60322-BA2B-4B91-9CCA-6F0E884A7F48}" destId="{AF043C9C-0EFA-4578-A5E9-6F7A715B92B1}" srcOrd="0" destOrd="0" presId="urn:microsoft.com/office/officeart/2005/8/layout/hList7"/>
    <dgm:cxn modelId="{A6739B5A-6FD8-4F53-A006-0ABD9223EE98}" type="presParOf" srcId="{85F60322-BA2B-4B91-9CCA-6F0E884A7F48}" destId="{30813065-2F7D-4053-A1A1-69391A808A43}" srcOrd="1" destOrd="0" presId="urn:microsoft.com/office/officeart/2005/8/layout/hList7"/>
    <dgm:cxn modelId="{0A2C0556-FA36-4252-BAF4-3B873A689F61}" type="presParOf" srcId="{85F60322-BA2B-4B91-9CCA-6F0E884A7F48}" destId="{50709B82-1EDB-4CD1-B2C2-34096A18107D}" srcOrd="2" destOrd="0" presId="urn:microsoft.com/office/officeart/2005/8/layout/hList7"/>
    <dgm:cxn modelId="{03CBA110-9DFA-4D0E-B3DB-B98F3958AB76}" type="presParOf" srcId="{85F60322-BA2B-4B91-9CCA-6F0E884A7F48}" destId="{696AD255-D2AA-4C19-8A66-C2D716C8A496}" srcOrd="3" destOrd="0" presId="urn:microsoft.com/office/officeart/2005/8/layout/hList7"/>
    <dgm:cxn modelId="{C38F606D-8B72-428E-BF01-470AE5C97006}" type="presParOf" srcId="{95512887-EEC6-4D6D-87AA-29B4ACC1F0A4}" destId="{61C4932E-4E07-40A8-B5F5-0837AB24C5BB}" srcOrd="5" destOrd="0" presId="urn:microsoft.com/office/officeart/2005/8/layout/hList7"/>
    <dgm:cxn modelId="{C3A20526-C8B0-4858-B708-F6588998B0F0}" type="presParOf" srcId="{95512887-EEC6-4D6D-87AA-29B4ACC1F0A4}" destId="{E235D0C6-1149-45CE-B086-DD0A3FA60D12}" srcOrd="6" destOrd="0" presId="urn:microsoft.com/office/officeart/2005/8/layout/hList7"/>
    <dgm:cxn modelId="{05AEB40B-429E-4E66-B078-D9F360323F7E}" type="presParOf" srcId="{E235D0C6-1149-45CE-B086-DD0A3FA60D12}" destId="{9AC9586B-DD9E-413C-8E2D-3CAF8925FD88}" srcOrd="0" destOrd="0" presId="urn:microsoft.com/office/officeart/2005/8/layout/hList7"/>
    <dgm:cxn modelId="{A37B2619-B274-4215-8E8B-443E1EFE27BA}" type="presParOf" srcId="{E235D0C6-1149-45CE-B086-DD0A3FA60D12}" destId="{E4C2052B-87DC-44F2-87B2-CBBD04A347D6}" srcOrd="1" destOrd="0" presId="urn:microsoft.com/office/officeart/2005/8/layout/hList7"/>
    <dgm:cxn modelId="{67B1C27F-4A8E-4B59-8862-F4530C873911}" type="presParOf" srcId="{E235D0C6-1149-45CE-B086-DD0A3FA60D12}" destId="{2A676952-4793-491A-8C75-B7DEF65F4354}" srcOrd="2" destOrd="0" presId="urn:microsoft.com/office/officeart/2005/8/layout/hList7"/>
    <dgm:cxn modelId="{78C062CA-151C-4894-B752-B31980B332BA}" type="presParOf" srcId="{E235D0C6-1149-45CE-B086-DD0A3FA60D12}" destId="{83D389AB-99AD-41BE-B2F3-23CCD8A4D222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A2FFD8E-035A-4D29-BCA6-0FBA4A25E689}" type="doc">
      <dgm:prSet loTypeId="urn:microsoft.com/office/officeart/2005/8/layout/StepDownProcess" loCatId="process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C36DDD6-A522-4F47-A7BC-5F842EB68451}">
      <dgm:prSet phldrT="[Текст]" custT="1"/>
      <dgm:spPr/>
      <dgm:t>
        <a:bodyPr/>
        <a:lstStyle/>
        <a:p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Нарушение и удаление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865532-E8A0-40CF-AF3B-C6EAC306D140}" type="parTrans" cxnId="{D603FAD8-C07C-4611-8F80-B0AFD0D07D79}">
      <dgm:prSet/>
      <dgm:spPr/>
      <dgm:t>
        <a:bodyPr/>
        <a:lstStyle/>
        <a:p>
          <a:endParaRPr lang="ru-RU"/>
        </a:p>
      </dgm:t>
    </dgm:pt>
    <dgm:pt modelId="{56D25BA9-86B4-471E-9C31-1C63FF9D9DAB}" type="sibTrans" cxnId="{D603FAD8-C07C-4611-8F80-B0AFD0D07D79}">
      <dgm:prSet/>
      <dgm:spPr/>
      <dgm:t>
        <a:bodyPr/>
        <a:lstStyle/>
        <a:p>
          <a:endParaRPr lang="ru-RU"/>
        </a:p>
      </dgm:t>
    </dgm:pt>
    <dgm:pt modelId="{F3113FF2-65A3-48D8-832E-458FE106376D}">
      <dgm:prSet phldrT="[Текст]" custT="1"/>
      <dgm:spPr/>
      <dgm:t>
        <a:bodyPr/>
        <a:lstStyle/>
        <a:p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Рассмотрение нарушения в КО </a:t>
          </a:r>
        </a:p>
      </dgm:t>
    </dgm:pt>
    <dgm:pt modelId="{BA29E4C3-4FAF-4974-99CE-B2DA25754539}" type="parTrans" cxnId="{EDF4AFA0-30B0-4157-941A-0086A72C6313}">
      <dgm:prSet/>
      <dgm:spPr/>
      <dgm:t>
        <a:bodyPr/>
        <a:lstStyle/>
        <a:p>
          <a:endParaRPr lang="ru-RU"/>
        </a:p>
      </dgm:t>
    </dgm:pt>
    <dgm:pt modelId="{0F6D6012-F498-4413-B15D-F22204B957FA}" type="sibTrans" cxnId="{EDF4AFA0-30B0-4157-941A-0086A72C6313}">
      <dgm:prSet/>
      <dgm:spPr/>
      <dgm:t>
        <a:bodyPr/>
        <a:lstStyle/>
        <a:p>
          <a:endParaRPr lang="ru-RU"/>
        </a:p>
      </dgm:t>
    </dgm:pt>
    <dgm:pt modelId="{877B334D-8688-4FD8-B255-69F7C229893E}">
      <dgm:prSet phldrT="[Текст]" custT="1"/>
      <dgm:spPr/>
      <dgm:t>
        <a:bodyPr/>
        <a:lstStyle/>
        <a:p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Пересдача экзаменов по выбору в следующем году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8D33AE-CF04-4AF8-ACA2-A25FE422F28F}" type="parTrans" cxnId="{FB5C0EDF-4F7B-4175-8B90-28C3A16F624A}">
      <dgm:prSet/>
      <dgm:spPr/>
      <dgm:t>
        <a:bodyPr/>
        <a:lstStyle/>
        <a:p>
          <a:endParaRPr lang="ru-RU"/>
        </a:p>
      </dgm:t>
    </dgm:pt>
    <dgm:pt modelId="{122F29A7-6C32-451A-B617-A6649B43A151}" type="sibTrans" cxnId="{FB5C0EDF-4F7B-4175-8B90-28C3A16F624A}">
      <dgm:prSet/>
      <dgm:spPr/>
      <dgm:t>
        <a:bodyPr/>
        <a:lstStyle/>
        <a:p>
          <a:endParaRPr lang="ru-RU"/>
        </a:p>
      </dgm:t>
    </dgm:pt>
    <dgm:pt modelId="{30DF3D99-2A39-488F-B861-1506802E0E21}">
      <dgm:prSet phldrT="[Текст]" custT="1"/>
      <dgm:spPr/>
      <dgm:t>
        <a:bodyPr/>
        <a:lstStyle/>
        <a:p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Рассмотрение нарушения в КДН</a:t>
          </a:r>
        </a:p>
        <a:p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__________</a:t>
          </a:r>
        </a:p>
        <a:p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штраф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344163-9EAE-4113-BA2B-44360A0FE695}" type="parTrans" cxnId="{2597E179-68BC-4822-9424-A73D5B10FCA5}">
      <dgm:prSet/>
      <dgm:spPr/>
      <dgm:t>
        <a:bodyPr/>
        <a:lstStyle/>
        <a:p>
          <a:endParaRPr lang="ru-RU"/>
        </a:p>
      </dgm:t>
    </dgm:pt>
    <dgm:pt modelId="{E12C546F-6EB5-4E0A-A11C-1C52212D2953}" type="sibTrans" cxnId="{2597E179-68BC-4822-9424-A73D5B10FCA5}">
      <dgm:prSet/>
      <dgm:spPr/>
      <dgm:t>
        <a:bodyPr/>
        <a:lstStyle/>
        <a:p>
          <a:endParaRPr lang="ru-RU"/>
        </a:p>
      </dgm:t>
    </dgm:pt>
    <dgm:pt modelId="{FEEDA6AF-C3DB-4DCC-BAF8-040E2484A7AA}" type="pres">
      <dgm:prSet presAssocID="{6A2FFD8E-035A-4D29-BCA6-0FBA4A25E689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E10405C6-51B2-4603-BA8E-9BADAC73185D}" type="pres">
      <dgm:prSet presAssocID="{DC36DDD6-A522-4F47-A7BC-5F842EB68451}" presName="composite" presStyleCnt="0"/>
      <dgm:spPr/>
    </dgm:pt>
    <dgm:pt modelId="{D71540DA-B77F-4ADB-B66F-D7018FA2B8C6}" type="pres">
      <dgm:prSet presAssocID="{DC36DDD6-A522-4F47-A7BC-5F842EB68451}" presName="bentUpArrow1" presStyleLbl="alignImgPlace1" presStyleIdx="0" presStyleCnt="3" custLinFactNeighborX="-39608" custLinFactNeighborY="1713"/>
      <dgm:spPr/>
    </dgm:pt>
    <dgm:pt modelId="{22837702-B31F-4256-9254-BEAD5D9453DF}" type="pres">
      <dgm:prSet presAssocID="{DC36DDD6-A522-4F47-A7BC-5F842EB68451}" presName="ParentText" presStyleLbl="node1" presStyleIdx="0" presStyleCnt="4" custScaleX="122080" custLinFactNeighborX="-50563" custLinFactNeighborY="25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930241-EFD1-40A6-9C9F-076F4741E84F}" type="pres">
      <dgm:prSet presAssocID="{DC36DDD6-A522-4F47-A7BC-5F842EB68451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D101C8FC-191F-4104-8F38-AA7688A63F14}" type="pres">
      <dgm:prSet presAssocID="{56D25BA9-86B4-471E-9C31-1C63FF9D9DAB}" presName="sibTrans" presStyleCnt="0"/>
      <dgm:spPr/>
    </dgm:pt>
    <dgm:pt modelId="{E9A56CC6-328E-4839-98C3-63C941CC2D2B}" type="pres">
      <dgm:prSet presAssocID="{F3113FF2-65A3-48D8-832E-458FE106376D}" presName="composite" presStyleCnt="0"/>
      <dgm:spPr/>
    </dgm:pt>
    <dgm:pt modelId="{649CD2A1-E9FD-41B4-82FE-1DEE94FEC200}" type="pres">
      <dgm:prSet presAssocID="{F3113FF2-65A3-48D8-832E-458FE106376D}" presName="bentUpArrow1" presStyleLbl="alignImgPlace1" presStyleIdx="1" presStyleCnt="3" custLinFactNeighborX="12288" custLinFactNeighborY="-4838"/>
      <dgm:spPr/>
    </dgm:pt>
    <dgm:pt modelId="{E77B9CFB-6801-4441-B0FF-DF9DA2742C6B}" type="pres">
      <dgm:prSet presAssocID="{F3113FF2-65A3-48D8-832E-458FE106376D}" presName="ParentText" presStyleLbl="node1" presStyleIdx="1" presStyleCnt="4" custScaleX="124585" custLinFactNeighborX="-23334" custLinFactNeighborY="31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569B25-4C6A-4623-AEDA-1264CF1AC0BE}" type="pres">
      <dgm:prSet presAssocID="{F3113FF2-65A3-48D8-832E-458FE106376D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C8A2A6DE-7E93-4E07-8543-D75403172BDC}" type="pres">
      <dgm:prSet presAssocID="{0F6D6012-F498-4413-B15D-F22204B957FA}" presName="sibTrans" presStyleCnt="0"/>
      <dgm:spPr/>
    </dgm:pt>
    <dgm:pt modelId="{904C2909-9897-4A28-A533-A34784ACF7EC}" type="pres">
      <dgm:prSet presAssocID="{30DF3D99-2A39-488F-B861-1506802E0E21}" presName="composite" presStyleCnt="0"/>
      <dgm:spPr/>
    </dgm:pt>
    <dgm:pt modelId="{6B89BC50-2B8C-44B6-876A-EAB9F6F00E75}" type="pres">
      <dgm:prSet presAssocID="{30DF3D99-2A39-488F-B861-1506802E0E21}" presName="bentUpArrow1" presStyleLbl="alignImgPlace1" presStyleIdx="2" presStyleCnt="3" custLinFactNeighborX="70000" custLinFactNeighborY="1854"/>
      <dgm:spPr/>
    </dgm:pt>
    <dgm:pt modelId="{DB95C8CA-C3C5-46A5-B112-1BFDAC1F85D0}" type="pres">
      <dgm:prSet presAssocID="{30DF3D99-2A39-488F-B861-1506802E0E21}" presName="ParentText" presStyleLbl="node1" presStyleIdx="2" presStyleCnt="4" custScaleX="143182" custScaleY="131806" custLinFactNeighborX="11763" custLinFactNeighborY="-616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C0B2FB-A7F5-45A0-B0F1-9A7A34850C45}" type="pres">
      <dgm:prSet presAssocID="{30DF3D99-2A39-488F-B861-1506802E0E21}" presName="ChildText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7A3F123A-C528-4C82-A233-91BFB51D5E05}" type="pres">
      <dgm:prSet presAssocID="{E12C546F-6EB5-4E0A-A11C-1C52212D2953}" presName="sibTrans" presStyleCnt="0"/>
      <dgm:spPr/>
    </dgm:pt>
    <dgm:pt modelId="{0291024E-E907-44D5-8CEB-B9DC5E1E1D55}" type="pres">
      <dgm:prSet presAssocID="{877B334D-8688-4FD8-B255-69F7C229893E}" presName="composite" presStyleCnt="0"/>
      <dgm:spPr/>
    </dgm:pt>
    <dgm:pt modelId="{0C1DF3C8-401E-47F4-931A-16DFE5658B5C}" type="pres">
      <dgm:prSet presAssocID="{877B334D-8688-4FD8-B255-69F7C229893E}" presName="ParentText" presStyleLbl="node1" presStyleIdx="3" presStyleCnt="4" custScaleX="142819" custScaleY="112634" custLinFactNeighborX="54726" custLinFactNeighborY="536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B957719-5A6C-49B8-9814-4830C34C65F1}" type="presOf" srcId="{DC36DDD6-A522-4F47-A7BC-5F842EB68451}" destId="{22837702-B31F-4256-9254-BEAD5D9453DF}" srcOrd="0" destOrd="0" presId="urn:microsoft.com/office/officeart/2005/8/layout/StepDownProcess"/>
    <dgm:cxn modelId="{EDF4AFA0-30B0-4157-941A-0086A72C6313}" srcId="{6A2FFD8E-035A-4D29-BCA6-0FBA4A25E689}" destId="{F3113FF2-65A3-48D8-832E-458FE106376D}" srcOrd="1" destOrd="0" parTransId="{BA29E4C3-4FAF-4974-99CE-B2DA25754539}" sibTransId="{0F6D6012-F498-4413-B15D-F22204B957FA}"/>
    <dgm:cxn modelId="{58A6E6A7-FD7B-4A05-90C9-23DA3FADB927}" type="presOf" srcId="{F3113FF2-65A3-48D8-832E-458FE106376D}" destId="{E77B9CFB-6801-4441-B0FF-DF9DA2742C6B}" srcOrd="0" destOrd="0" presId="urn:microsoft.com/office/officeart/2005/8/layout/StepDownProcess"/>
    <dgm:cxn modelId="{FB5C0EDF-4F7B-4175-8B90-28C3A16F624A}" srcId="{6A2FFD8E-035A-4D29-BCA6-0FBA4A25E689}" destId="{877B334D-8688-4FD8-B255-69F7C229893E}" srcOrd="3" destOrd="0" parTransId="{CC8D33AE-CF04-4AF8-ACA2-A25FE422F28F}" sibTransId="{122F29A7-6C32-451A-B617-A6649B43A151}"/>
    <dgm:cxn modelId="{2597E179-68BC-4822-9424-A73D5B10FCA5}" srcId="{6A2FFD8E-035A-4D29-BCA6-0FBA4A25E689}" destId="{30DF3D99-2A39-488F-B861-1506802E0E21}" srcOrd="2" destOrd="0" parTransId="{8E344163-9EAE-4113-BA2B-44360A0FE695}" sibTransId="{E12C546F-6EB5-4E0A-A11C-1C52212D2953}"/>
    <dgm:cxn modelId="{75D1A21B-6C12-4685-8417-7DF3B18A0186}" type="presOf" srcId="{6A2FFD8E-035A-4D29-BCA6-0FBA4A25E689}" destId="{FEEDA6AF-C3DB-4DCC-BAF8-040E2484A7AA}" srcOrd="0" destOrd="0" presId="urn:microsoft.com/office/officeart/2005/8/layout/StepDownProcess"/>
    <dgm:cxn modelId="{D603FAD8-C07C-4611-8F80-B0AFD0D07D79}" srcId="{6A2FFD8E-035A-4D29-BCA6-0FBA4A25E689}" destId="{DC36DDD6-A522-4F47-A7BC-5F842EB68451}" srcOrd="0" destOrd="0" parTransId="{CC865532-E8A0-40CF-AF3B-C6EAC306D140}" sibTransId="{56D25BA9-86B4-471E-9C31-1C63FF9D9DAB}"/>
    <dgm:cxn modelId="{FAEB6B40-2EF5-4ACA-9BB3-E88C1C9BA67F}" type="presOf" srcId="{877B334D-8688-4FD8-B255-69F7C229893E}" destId="{0C1DF3C8-401E-47F4-931A-16DFE5658B5C}" srcOrd="0" destOrd="0" presId="urn:microsoft.com/office/officeart/2005/8/layout/StepDownProcess"/>
    <dgm:cxn modelId="{646007D4-AABC-4D11-8F00-6E0D4FBAD032}" type="presOf" srcId="{30DF3D99-2A39-488F-B861-1506802E0E21}" destId="{DB95C8CA-C3C5-46A5-B112-1BFDAC1F85D0}" srcOrd="0" destOrd="0" presId="urn:microsoft.com/office/officeart/2005/8/layout/StepDownProcess"/>
    <dgm:cxn modelId="{8BF776D7-273A-47ED-919E-5AA7DD14D3AC}" type="presParOf" srcId="{FEEDA6AF-C3DB-4DCC-BAF8-040E2484A7AA}" destId="{E10405C6-51B2-4603-BA8E-9BADAC73185D}" srcOrd="0" destOrd="0" presId="urn:microsoft.com/office/officeart/2005/8/layout/StepDownProcess"/>
    <dgm:cxn modelId="{38CA207B-684B-4505-BFDE-F46F287AB224}" type="presParOf" srcId="{E10405C6-51B2-4603-BA8E-9BADAC73185D}" destId="{D71540DA-B77F-4ADB-B66F-D7018FA2B8C6}" srcOrd="0" destOrd="0" presId="urn:microsoft.com/office/officeart/2005/8/layout/StepDownProcess"/>
    <dgm:cxn modelId="{3EACBDF4-F079-4CD2-93A1-4740B9407584}" type="presParOf" srcId="{E10405C6-51B2-4603-BA8E-9BADAC73185D}" destId="{22837702-B31F-4256-9254-BEAD5D9453DF}" srcOrd="1" destOrd="0" presId="urn:microsoft.com/office/officeart/2005/8/layout/StepDownProcess"/>
    <dgm:cxn modelId="{A19B3BEA-533E-4E8E-9B86-D86C5A92C125}" type="presParOf" srcId="{E10405C6-51B2-4603-BA8E-9BADAC73185D}" destId="{4E930241-EFD1-40A6-9C9F-076F4741E84F}" srcOrd="2" destOrd="0" presId="urn:microsoft.com/office/officeart/2005/8/layout/StepDownProcess"/>
    <dgm:cxn modelId="{FE19FA0B-804F-46BB-B974-CB349E03C861}" type="presParOf" srcId="{FEEDA6AF-C3DB-4DCC-BAF8-040E2484A7AA}" destId="{D101C8FC-191F-4104-8F38-AA7688A63F14}" srcOrd="1" destOrd="0" presId="urn:microsoft.com/office/officeart/2005/8/layout/StepDownProcess"/>
    <dgm:cxn modelId="{4E53E73D-30F9-4EC8-9B0B-5B63F5EE8D78}" type="presParOf" srcId="{FEEDA6AF-C3DB-4DCC-BAF8-040E2484A7AA}" destId="{E9A56CC6-328E-4839-98C3-63C941CC2D2B}" srcOrd="2" destOrd="0" presId="urn:microsoft.com/office/officeart/2005/8/layout/StepDownProcess"/>
    <dgm:cxn modelId="{C85EC963-8AFA-422E-AA56-412F3A9BF692}" type="presParOf" srcId="{E9A56CC6-328E-4839-98C3-63C941CC2D2B}" destId="{649CD2A1-E9FD-41B4-82FE-1DEE94FEC200}" srcOrd="0" destOrd="0" presId="urn:microsoft.com/office/officeart/2005/8/layout/StepDownProcess"/>
    <dgm:cxn modelId="{F5BC0002-7FE0-4B43-B0BF-29864A0BCFC9}" type="presParOf" srcId="{E9A56CC6-328E-4839-98C3-63C941CC2D2B}" destId="{E77B9CFB-6801-4441-B0FF-DF9DA2742C6B}" srcOrd="1" destOrd="0" presId="urn:microsoft.com/office/officeart/2005/8/layout/StepDownProcess"/>
    <dgm:cxn modelId="{7F34699E-5808-421C-AE77-1870D5D7CA5A}" type="presParOf" srcId="{E9A56CC6-328E-4839-98C3-63C941CC2D2B}" destId="{57569B25-4C6A-4623-AEDA-1264CF1AC0BE}" srcOrd="2" destOrd="0" presId="urn:microsoft.com/office/officeart/2005/8/layout/StepDownProcess"/>
    <dgm:cxn modelId="{527A64A1-6B49-437B-96DD-20C7278B66ED}" type="presParOf" srcId="{FEEDA6AF-C3DB-4DCC-BAF8-040E2484A7AA}" destId="{C8A2A6DE-7E93-4E07-8543-D75403172BDC}" srcOrd="3" destOrd="0" presId="urn:microsoft.com/office/officeart/2005/8/layout/StepDownProcess"/>
    <dgm:cxn modelId="{75DB1161-0108-45A0-AD7A-6C2512C004EA}" type="presParOf" srcId="{FEEDA6AF-C3DB-4DCC-BAF8-040E2484A7AA}" destId="{904C2909-9897-4A28-A533-A34784ACF7EC}" srcOrd="4" destOrd="0" presId="urn:microsoft.com/office/officeart/2005/8/layout/StepDownProcess"/>
    <dgm:cxn modelId="{E595EB35-D870-420A-916B-0EF92D1EE4B5}" type="presParOf" srcId="{904C2909-9897-4A28-A533-A34784ACF7EC}" destId="{6B89BC50-2B8C-44B6-876A-EAB9F6F00E75}" srcOrd="0" destOrd="0" presId="urn:microsoft.com/office/officeart/2005/8/layout/StepDownProcess"/>
    <dgm:cxn modelId="{1651190B-D855-40D9-9B95-FF6E13A0CF58}" type="presParOf" srcId="{904C2909-9897-4A28-A533-A34784ACF7EC}" destId="{DB95C8CA-C3C5-46A5-B112-1BFDAC1F85D0}" srcOrd="1" destOrd="0" presId="urn:microsoft.com/office/officeart/2005/8/layout/StepDownProcess"/>
    <dgm:cxn modelId="{81C16B2F-4FDD-422C-A22C-EF9742F5C7A7}" type="presParOf" srcId="{904C2909-9897-4A28-A533-A34784ACF7EC}" destId="{5DC0B2FB-A7F5-45A0-B0F1-9A7A34850C45}" srcOrd="2" destOrd="0" presId="urn:microsoft.com/office/officeart/2005/8/layout/StepDownProcess"/>
    <dgm:cxn modelId="{070F018C-9E82-41FB-B3D7-F84184C22771}" type="presParOf" srcId="{FEEDA6AF-C3DB-4DCC-BAF8-040E2484A7AA}" destId="{7A3F123A-C528-4C82-A233-91BFB51D5E05}" srcOrd="5" destOrd="0" presId="urn:microsoft.com/office/officeart/2005/8/layout/StepDownProcess"/>
    <dgm:cxn modelId="{A59192C0-3D2B-45CC-9B2C-D5D769C12FA2}" type="presParOf" srcId="{FEEDA6AF-C3DB-4DCC-BAF8-040E2484A7AA}" destId="{0291024E-E907-44D5-8CEB-B9DC5E1E1D55}" srcOrd="6" destOrd="0" presId="urn:microsoft.com/office/officeart/2005/8/layout/StepDownProcess"/>
    <dgm:cxn modelId="{2C4A1817-0559-4DE4-AEE2-BD025592B1E1}" type="presParOf" srcId="{0291024E-E907-44D5-8CEB-B9DC5E1E1D55}" destId="{0C1DF3C8-401E-47F4-931A-16DFE5658B5C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36D20A8-E267-44AE-B1A6-12080AF31796}" type="doc">
      <dgm:prSet loTypeId="urn:microsoft.com/office/officeart/2005/8/layout/process2" loCatId="process" qsTypeId="urn:microsoft.com/office/officeart/2005/8/quickstyle/3d4" qsCatId="3D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F29EE9B8-FFDC-46C4-B1A8-F6D857A2316C}">
      <dgm:prSet phldrT="[Текст]" custT="1"/>
      <dgm:spPr/>
      <dgm:t>
        <a:bodyPr/>
        <a:lstStyle/>
        <a:p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Сканы   документов  электронной почтой на согласование в КО</a:t>
          </a:r>
          <a:r>
            <a:rPr 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A2B9DD-A49E-4F67-A770-BBC0F1788E32}" type="parTrans" cxnId="{4B9707B3-8D1A-4610-9BEF-63634F3C2579}">
      <dgm:prSet/>
      <dgm:spPr/>
      <dgm:t>
        <a:bodyPr/>
        <a:lstStyle/>
        <a:p>
          <a:endParaRPr lang="ru-RU"/>
        </a:p>
      </dgm:t>
    </dgm:pt>
    <dgm:pt modelId="{4F3C9141-0A4E-49C2-A8E7-275854949C58}" type="sibTrans" cxnId="{4B9707B3-8D1A-4610-9BEF-63634F3C2579}">
      <dgm:prSet/>
      <dgm:spPr/>
      <dgm:t>
        <a:bodyPr/>
        <a:lstStyle/>
        <a:p>
          <a:endParaRPr lang="ru-RU"/>
        </a:p>
      </dgm:t>
    </dgm:pt>
    <dgm:pt modelId="{FD99D479-2F48-4062-BC57-18AC796920AB}">
      <dgm:prSet phldrT="[Текст]" custT="1"/>
      <dgm:spPr/>
      <dgm:t>
        <a:bodyPr/>
        <a:lstStyle/>
        <a:p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Согласованные сканы документов  электронной почтой ответственному секретарю ГЭК</a:t>
          </a:r>
          <a:endParaRPr lang="ru-RU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ACC452-9EF7-470F-BA56-549EFAEDC686}" type="parTrans" cxnId="{6D755F35-7773-4E7B-AD8F-CE5B29C0FA28}">
      <dgm:prSet/>
      <dgm:spPr/>
      <dgm:t>
        <a:bodyPr/>
        <a:lstStyle/>
        <a:p>
          <a:endParaRPr lang="ru-RU"/>
        </a:p>
      </dgm:t>
    </dgm:pt>
    <dgm:pt modelId="{3480ABF7-E4F2-4678-AB0C-2CD4CF0C295C}" type="sibTrans" cxnId="{6D755F35-7773-4E7B-AD8F-CE5B29C0FA28}">
      <dgm:prSet/>
      <dgm:spPr/>
      <dgm:t>
        <a:bodyPr/>
        <a:lstStyle/>
        <a:p>
          <a:endParaRPr lang="ru-RU"/>
        </a:p>
      </dgm:t>
    </dgm:pt>
    <dgm:pt modelId="{9280B3BE-C92C-426E-A97F-DF4B07F56A08}">
      <dgm:prSet phldrT="[Текст]" custT="1"/>
      <dgm:spPr/>
      <dgm:t>
        <a:bodyPr/>
        <a:lstStyle/>
        <a:p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Оригиналы  документов  </a:t>
          </a:r>
        </a:p>
        <a:p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 (в 2 экземплярах) в РЦОК каб.36</a:t>
          </a:r>
          <a:endParaRPr lang="ru-RU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306E1D-C3AA-4EBD-B72B-8723D89CA44F}" type="parTrans" cxnId="{AA3992A5-F252-4B22-AA26-7860BF488633}">
      <dgm:prSet/>
      <dgm:spPr/>
      <dgm:t>
        <a:bodyPr/>
        <a:lstStyle/>
        <a:p>
          <a:endParaRPr lang="ru-RU"/>
        </a:p>
      </dgm:t>
    </dgm:pt>
    <dgm:pt modelId="{9713F82B-7FDF-4EA1-8AFD-AD31BCAA4404}" type="sibTrans" cxnId="{AA3992A5-F252-4B22-AA26-7860BF488633}">
      <dgm:prSet/>
      <dgm:spPr/>
      <dgm:t>
        <a:bodyPr/>
        <a:lstStyle/>
        <a:p>
          <a:endParaRPr lang="ru-RU"/>
        </a:p>
      </dgm:t>
    </dgm:pt>
    <dgm:pt modelId="{F61E264F-CF4C-412C-B60B-F56AFC10C72E}" type="pres">
      <dgm:prSet presAssocID="{336D20A8-E267-44AE-B1A6-12080AF31796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769EA0B-BC7D-4DC9-935E-30039F43BE02}" type="pres">
      <dgm:prSet presAssocID="{F29EE9B8-FFDC-46C4-B1A8-F6D857A2316C}" presName="node" presStyleLbl="node1" presStyleIdx="0" presStyleCnt="3" custScaleX="125264" custLinFactX="53222" custLinFactY="200000" custLinFactNeighborX="100000" custLinFactNeighborY="2052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E72A21-2196-4AFB-AF45-BC4060F8DD80}" type="pres">
      <dgm:prSet presAssocID="{4F3C9141-0A4E-49C2-A8E7-275854949C58}" presName="sibTrans" presStyleLbl="sibTrans2D1" presStyleIdx="0" presStyleCnt="2" custAng="534970" custScaleX="74704" custScaleY="77529" custLinFactNeighborX="6014" custLinFactNeighborY="530"/>
      <dgm:spPr/>
      <dgm:t>
        <a:bodyPr/>
        <a:lstStyle/>
        <a:p>
          <a:endParaRPr lang="ru-RU"/>
        </a:p>
      </dgm:t>
    </dgm:pt>
    <dgm:pt modelId="{10B1608B-70BD-485C-92B5-C808A4D0657D}" type="pres">
      <dgm:prSet presAssocID="{4F3C9141-0A4E-49C2-A8E7-275854949C58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E37BE8D9-9F9D-4017-9781-DF7758CA45C4}" type="pres">
      <dgm:prSet presAssocID="{FD99D479-2F48-4062-BC57-18AC796920AB}" presName="node" presStyleLbl="node1" presStyleIdx="1" presStyleCnt="3" custScaleX="133994" custLinFactNeighborX="2008" custLinFactNeighborY="285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7A108A-B0C4-4E89-9E12-79D76888FE80}" type="pres">
      <dgm:prSet presAssocID="{3480ABF7-E4F2-4678-AB0C-2CD4CF0C295C}" presName="sibTrans" presStyleLbl="sibTrans2D1" presStyleIdx="1" presStyleCnt="2" custAng="722498" custScaleX="134760" custScaleY="79045" custLinFactNeighborX="20537" custLinFactNeighborY="-32995"/>
      <dgm:spPr/>
      <dgm:t>
        <a:bodyPr/>
        <a:lstStyle/>
        <a:p>
          <a:endParaRPr lang="ru-RU"/>
        </a:p>
      </dgm:t>
    </dgm:pt>
    <dgm:pt modelId="{A72CBA7B-4B6E-4950-A9CB-87E1C68E11FA}" type="pres">
      <dgm:prSet presAssocID="{3480ABF7-E4F2-4678-AB0C-2CD4CF0C295C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0DB4BE00-C6FC-4DA0-B83D-D4F3A6915BE1}" type="pres">
      <dgm:prSet presAssocID="{9280B3BE-C92C-426E-A97F-DF4B07F56A08}" presName="node" presStyleLbl="node1" presStyleIdx="2" presStyleCnt="3" custScaleX="130150" custScaleY="136990" custLinFactX="-46996" custLinFactY="-173565" custLinFactNeighborX="-100000" custLinFactNeighborY="-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E7518F7-FEE1-454D-B34D-F47325207758}" type="presOf" srcId="{FD99D479-2F48-4062-BC57-18AC796920AB}" destId="{E37BE8D9-9F9D-4017-9781-DF7758CA45C4}" srcOrd="0" destOrd="0" presId="urn:microsoft.com/office/officeart/2005/8/layout/process2"/>
    <dgm:cxn modelId="{D3A02B3D-06A1-48CF-B342-C1B5ABE2553A}" type="presOf" srcId="{3480ABF7-E4F2-4678-AB0C-2CD4CF0C295C}" destId="{A72CBA7B-4B6E-4950-A9CB-87E1C68E11FA}" srcOrd="1" destOrd="0" presId="urn:microsoft.com/office/officeart/2005/8/layout/process2"/>
    <dgm:cxn modelId="{3D7F8484-1C24-4C80-B7E5-0FFB933FC64E}" type="presOf" srcId="{9280B3BE-C92C-426E-A97F-DF4B07F56A08}" destId="{0DB4BE00-C6FC-4DA0-B83D-D4F3A6915BE1}" srcOrd="0" destOrd="0" presId="urn:microsoft.com/office/officeart/2005/8/layout/process2"/>
    <dgm:cxn modelId="{B92B9049-826D-4EB5-81E0-B82D1ADD9C54}" type="presOf" srcId="{336D20A8-E267-44AE-B1A6-12080AF31796}" destId="{F61E264F-CF4C-412C-B60B-F56AFC10C72E}" srcOrd="0" destOrd="0" presId="urn:microsoft.com/office/officeart/2005/8/layout/process2"/>
    <dgm:cxn modelId="{B0CC33E9-10EE-4D12-BA12-5882881664E9}" type="presOf" srcId="{4F3C9141-0A4E-49C2-A8E7-275854949C58}" destId="{02E72A21-2196-4AFB-AF45-BC4060F8DD80}" srcOrd="0" destOrd="0" presId="urn:microsoft.com/office/officeart/2005/8/layout/process2"/>
    <dgm:cxn modelId="{6D755F35-7773-4E7B-AD8F-CE5B29C0FA28}" srcId="{336D20A8-E267-44AE-B1A6-12080AF31796}" destId="{FD99D479-2F48-4062-BC57-18AC796920AB}" srcOrd="1" destOrd="0" parTransId="{2EACC452-9EF7-470F-BA56-549EFAEDC686}" sibTransId="{3480ABF7-E4F2-4678-AB0C-2CD4CF0C295C}"/>
    <dgm:cxn modelId="{76EAE5E5-C21E-4F62-875E-764DB0202E8E}" type="presOf" srcId="{4F3C9141-0A4E-49C2-A8E7-275854949C58}" destId="{10B1608B-70BD-485C-92B5-C808A4D0657D}" srcOrd="1" destOrd="0" presId="urn:microsoft.com/office/officeart/2005/8/layout/process2"/>
    <dgm:cxn modelId="{3E6D76F3-189E-4FE6-B778-9D6F9C152CAE}" type="presOf" srcId="{F29EE9B8-FFDC-46C4-B1A8-F6D857A2316C}" destId="{A769EA0B-BC7D-4DC9-935E-30039F43BE02}" srcOrd="0" destOrd="0" presId="urn:microsoft.com/office/officeart/2005/8/layout/process2"/>
    <dgm:cxn modelId="{ABABA89F-7278-4908-876D-A47D1E1C6C9C}" type="presOf" srcId="{3480ABF7-E4F2-4678-AB0C-2CD4CF0C295C}" destId="{F37A108A-B0C4-4E89-9E12-79D76888FE80}" srcOrd="0" destOrd="0" presId="urn:microsoft.com/office/officeart/2005/8/layout/process2"/>
    <dgm:cxn modelId="{4B9707B3-8D1A-4610-9BEF-63634F3C2579}" srcId="{336D20A8-E267-44AE-B1A6-12080AF31796}" destId="{F29EE9B8-FFDC-46C4-B1A8-F6D857A2316C}" srcOrd="0" destOrd="0" parTransId="{C8A2B9DD-A49E-4F67-A770-BBC0F1788E32}" sibTransId="{4F3C9141-0A4E-49C2-A8E7-275854949C58}"/>
    <dgm:cxn modelId="{AA3992A5-F252-4B22-AA26-7860BF488633}" srcId="{336D20A8-E267-44AE-B1A6-12080AF31796}" destId="{9280B3BE-C92C-426E-A97F-DF4B07F56A08}" srcOrd="2" destOrd="0" parTransId="{86306E1D-C3AA-4EBD-B72B-8723D89CA44F}" sibTransId="{9713F82B-7FDF-4EA1-8AFD-AD31BCAA4404}"/>
    <dgm:cxn modelId="{66494F6A-82B9-4017-9F38-22D6817081E8}" type="presParOf" srcId="{F61E264F-CF4C-412C-B60B-F56AFC10C72E}" destId="{A769EA0B-BC7D-4DC9-935E-30039F43BE02}" srcOrd="0" destOrd="0" presId="urn:microsoft.com/office/officeart/2005/8/layout/process2"/>
    <dgm:cxn modelId="{263A5911-4FE7-45E1-A572-7FF9176A0670}" type="presParOf" srcId="{F61E264F-CF4C-412C-B60B-F56AFC10C72E}" destId="{02E72A21-2196-4AFB-AF45-BC4060F8DD80}" srcOrd="1" destOrd="0" presId="urn:microsoft.com/office/officeart/2005/8/layout/process2"/>
    <dgm:cxn modelId="{159B263C-53D7-4DAC-BEDD-E9078C3BDECB}" type="presParOf" srcId="{02E72A21-2196-4AFB-AF45-BC4060F8DD80}" destId="{10B1608B-70BD-485C-92B5-C808A4D0657D}" srcOrd="0" destOrd="0" presId="urn:microsoft.com/office/officeart/2005/8/layout/process2"/>
    <dgm:cxn modelId="{DF15A66B-0BCD-4BA2-8F71-D846601380D0}" type="presParOf" srcId="{F61E264F-CF4C-412C-B60B-F56AFC10C72E}" destId="{E37BE8D9-9F9D-4017-9781-DF7758CA45C4}" srcOrd="2" destOrd="0" presId="urn:microsoft.com/office/officeart/2005/8/layout/process2"/>
    <dgm:cxn modelId="{042A5F8B-60B0-4791-91DF-A7F341C1E49E}" type="presParOf" srcId="{F61E264F-CF4C-412C-B60B-F56AFC10C72E}" destId="{F37A108A-B0C4-4E89-9E12-79D76888FE80}" srcOrd="3" destOrd="0" presId="urn:microsoft.com/office/officeart/2005/8/layout/process2"/>
    <dgm:cxn modelId="{C6C38FCC-D96D-4589-81E4-B81545D7F85A}" type="presParOf" srcId="{F37A108A-B0C4-4E89-9E12-79D76888FE80}" destId="{A72CBA7B-4B6E-4950-A9CB-87E1C68E11FA}" srcOrd="0" destOrd="0" presId="urn:microsoft.com/office/officeart/2005/8/layout/process2"/>
    <dgm:cxn modelId="{D830E238-1CB8-4FC6-8B2B-F881F22A7E8C}" type="presParOf" srcId="{F61E264F-CF4C-412C-B60B-F56AFC10C72E}" destId="{0DB4BE00-C6FC-4DA0-B83D-D4F3A6915BE1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B3653B2-385F-479E-8AED-E923A4098C51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4C1A9BA-349A-4BB0-9CD0-79A8664D2FB4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r>
            <a:rPr lang="ru-RU" sz="2000" b="1" dirty="0" smtClean="0">
              <a:solidFill>
                <a:srgbClr val="002060"/>
              </a:solidFill>
            </a:rPr>
            <a:t>Акт по форме ППЭ-21</a:t>
          </a:r>
        </a:p>
        <a:p>
          <a:r>
            <a:rPr lang="ru-RU" sz="2000" b="1" dirty="0" smtClean="0">
              <a:solidFill>
                <a:srgbClr val="002060"/>
              </a:solidFill>
            </a:rPr>
            <a:t>(2 экз.)</a:t>
          </a:r>
          <a:endParaRPr lang="ru-RU" sz="2000" b="1" dirty="0">
            <a:solidFill>
              <a:srgbClr val="002060"/>
            </a:solidFill>
          </a:endParaRPr>
        </a:p>
      </dgm:t>
    </dgm:pt>
    <dgm:pt modelId="{0614B877-F5DF-4263-B8CD-2D9D09F14591}" type="parTrans" cxnId="{160DC032-9382-49B4-BAFE-6AFC4C042035}">
      <dgm:prSet/>
      <dgm:spPr/>
      <dgm:t>
        <a:bodyPr/>
        <a:lstStyle/>
        <a:p>
          <a:endParaRPr lang="ru-RU"/>
        </a:p>
      </dgm:t>
    </dgm:pt>
    <dgm:pt modelId="{E7CBB107-1942-4CFD-9FAC-15CC98794CCB}" type="sibTrans" cxnId="{160DC032-9382-49B4-BAFE-6AFC4C042035}">
      <dgm:prSet/>
      <dgm:spPr/>
      <dgm:t>
        <a:bodyPr/>
        <a:lstStyle/>
        <a:p>
          <a:endParaRPr lang="ru-RU"/>
        </a:p>
      </dgm:t>
    </dgm:pt>
    <dgm:pt modelId="{EB15CE03-8F4B-442F-8C79-12C9E9EB3AD0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endParaRPr lang="ru-RU" sz="2000" b="1" dirty="0" smtClean="0">
            <a:solidFill>
              <a:srgbClr val="002060"/>
            </a:solidFill>
          </a:endParaRPr>
        </a:p>
        <a:p>
          <a:r>
            <a:rPr lang="ru-RU" sz="2000" b="1" dirty="0" smtClean="0">
              <a:solidFill>
                <a:srgbClr val="002060"/>
              </a:solidFill>
            </a:rPr>
            <a:t>Отметка </a:t>
          </a:r>
          <a:br>
            <a:rPr lang="ru-RU" sz="2000" b="1" dirty="0" smtClean="0">
              <a:solidFill>
                <a:srgbClr val="002060"/>
              </a:solidFill>
            </a:rPr>
          </a:br>
          <a:r>
            <a:rPr lang="ru-RU" sz="2000" b="1" dirty="0" smtClean="0">
              <a:solidFill>
                <a:srgbClr val="002060"/>
              </a:solidFill>
            </a:rPr>
            <a:t>в БР</a:t>
          </a:r>
          <a:endParaRPr lang="ru-RU" sz="2000" b="1" dirty="0">
            <a:solidFill>
              <a:srgbClr val="002060"/>
            </a:solidFill>
          </a:endParaRPr>
        </a:p>
      </dgm:t>
    </dgm:pt>
    <dgm:pt modelId="{2444DC82-50F2-44A7-A42D-922455C7C837}" type="parTrans" cxnId="{0FF9F417-B585-45B0-AAB9-05C919BB6775}">
      <dgm:prSet/>
      <dgm:spPr/>
      <dgm:t>
        <a:bodyPr/>
        <a:lstStyle/>
        <a:p>
          <a:endParaRPr lang="ru-RU"/>
        </a:p>
      </dgm:t>
    </dgm:pt>
    <dgm:pt modelId="{DCA44F4B-AD6C-413A-B277-EB1FC042971C}" type="sibTrans" cxnId="{0FF9F417-B585-45B0-AAB9-05C919BB6775}">
      <dgm:prSet/>
      <dgm:spPr/>
      <dgm:t>
        <a:bodyPr/>
        <a:lstStyle/>
        <a:p>
          <a:endParaRPr lang="ru-RU"/>
        </a:p>
      </dgm:t>
    </dgm:pt>
    <dgm:pt modelId="{13635093-DF15-46A1-9E5E-FE3E45DCA1C7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>
            <a:lnSpc>
              <a:spcPct val="90000"/>
            </a:lnSpc>
          </a:pPr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pPr>
            <a:lnSpc>
              <a:spcPct val="90000"/>
            </a:lnSpc>
          </a:pPr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pPr>
            <a:lnSpc>
              <a:spcPct val="90000"/>
            </a:lnSpc>
          </a:pPr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pPr>
            <a:lnSpc>
              <a:spcPct val="100000"/>
            </a:lnSpc>
          </a:pPr>
          <a:endParaRPr lang="ru-RU" sz="2000" b="1" dirty="0" smtClean="0">
            <a:solidFill>
              <a:srgbClr val="002060"/>
            </a:solidFill>
          </a:endParaRPr>
        </a:p>
        <a:p>
          <a:pPr>
            <a:lnSpc>
              <a:spcPct val="100000"/>
            </a:lnSpc>
          </a:pPr>
          <a:r>
            <a:rPr lang="ru-RU" sz="2000" b="1" dirty="0" smtClean="0">
              <a:solidFill>
                <a:srgbClr val="002060"/>
              </a:solidFill>
            </a:rPr>
            <a:t>Отметка </a:t>
          </a:r>
          <a:br>
            <a:rPr lang="ru-RU" sz="2000" b="1" dirty="0" smtClean="0">
              <a:solidFill>
                <a:srgbClr val="002060"/>
              </a:solidFill>
            </a:rPr>
          </a:br>
          <a:r>
            <a:rPr lang="ru-RU" sz="2000" b="1" dirty="0" smtClean="0">
              <a:solidFill>
                <a:srgbClr val="002060"/>
              </a:solidFill>
            </a:rPr>
            <a:t>в форме </a:t>
          </a:r>
          <a:br>
            <a:rPr lang="ru-RU" sz="2000" b="1" dirty="0" smtClean="0">
              <a:solidFill>
                <a:srgbClr val="002060"/>
              </a:solidFill>
            </a:rPr>
          </a:br>
          <a:r>
            <a:rPr lang="ru-RU" sz="2000" b="1" dirty="0" smtClean="0">
              <a:solidFill>
                <a:srgbClr val="002060"/>
              </a:solidFill>
            </a:rPr>
            <a:t>ППЭ-05-02</a:t>
          </a:r>
          <a:endParaRPr lang="ru-RU" sz="2000" b="1" dirty="0">
            <a:solidFill>
              <a:srgbClr val="002060"/>
            </a:solidFill>
          </a:endParaRPr>
        </a:p>
      </dgm:t>
    </dgm:pt>
    <dgm:pt modelId="{66B8E688-F7F0-4345-BCCB-FD663680A7EF}" type="parTrans" cxnId="{88F5B751-E96B-43D0-88DF-5F63569128A8}">
      <dgm:prSet/>
      <dgm:spPr/>
      <dgm:t>
        <a:bodyPr/>
        <a:lstStyle/>
        <a:p>
          <a:endParaRPr lang="ru-RU"/>
        </a:p>
      </dgm:t>
    </dgm:pt>
    <dgm:pt modelId="{C92358AA-FB28-46C2-8DE4-7445972604FF}" type="sibTrans" cxnId="{88F5B751-E96B-43D0-88DF-5F63569128A8}">
      <dgm:prSet/>
      <dgm:spPr/>
      <dgm:t>
        <a:bodyPr/>
        <a:lstStyle/>
        <a:p>
          <a:endParaRPr lang="ru-RU"/>
        </a:p>
      </dgm:t>
    </dgm:pt>
    <dgm:pt modelId="{4C6AF2BF-4CA9-46A9-BAF2-B76AA8F31FD6}">
      <dgm:prSet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r>
            <a:rPr lang="ru-RU" sz="1900" b="1" dirty="0" smtClean="0">
              <a:solidFill>
                <a:srgbClr val="002060"/>
              </a:solidFill>
            </a:rPr>
            <a:t>Уведомление о явке в КО</a:t>
          </a:r>
          <a:endParaRPr lang="ru-RU" sz="1900" b="1" dirty="0">
            <a:solidFill>
              <a:srgbClr val="002060"/>
            </a:solidFill>
          </a:endParaRPr>
        </a:p>
      </dgm:t>
    </dgm:pt>
    <dgm:pt modelId="{FDCABF61-C14B-4F78-BBB5-7D9EE8FD084D}" type="parTrans" cxnId="{3463006A-E133-442A-A892-9776FEEB9A83}">
      <dgm:prSet/>
      <dgm:spPr/>
      <dgm:t>
        <a:bodyPr/>
        <a:lstStyle/>
        <a:p>
          <a:endParaRPr lang="ru-RU"/>
        </a:p>
      </dgm:t>
    </dgm:pt>
    <dgm:pt modelId="{5BED3539-5DC5-403B-934E-25C210D3BF9C}" type="sibTrans" cxnId="{3463006A-E133-442A-A892-9776FEEB9A83}">
      <dgm:prSet/>
      <dgm:spPr/>
      <dgm:t>
        <a:bodyPr/>
        <a:lstStyle/>
        <a:p>
          <a:endParaRPr lang="ru-RU"/>
        </a:p>
      </dgm:t>
    </dgm:pt>
    <dgm:pt modelId="{817F5EE8-A38E-43A3-A0ED-1C6C13215671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endParaRPr lang="ru-RU" sz="1600" b="1" dirty="0" smtClean="0">
            <a:solidFill>
              <a:schemeClr val="accent3">
                <a:lumMod val="50000"/>
              </a:schemeClr>
            </a:solidFill>
          </a:endParaRPr>
        </a:p>
        <a:p>
          <a:endParaRPr lang="ru-RU" sz="1600" b="1" dirty="0" smtClean="0">
            <a:solidFill>
              <a:schemeClr val="accent3">
                <a:lumMod val="50000"/>
              </a:schemeClr>
            </a:solidFill>
          </a:endParaRPr>
        </a:p>
        <a:p>
          <a:endParaRPr lang="ru-RU" sz="1600" b="1" dirty="0" smtClean="0">
            <a:solidFill>
              <a:schemeClr val="accent3">
                <a:lumMod val="50000"/>
              </a:schemeClr>
            </a:solidFill>
          </a:endParaRPr>
        </a:p>
        <a:p>
          <a:endParaRPr lang="ru-RU" sz="1600" b="1" dirty="0" smtClean="0">
            <a:solidFill>
              <a:srgbClr val="002060"/>
            </a:solidFill>
          </a:endParaRPr>
        </a:p>
        <a:p>
          <a:endParaRPr lang="ru-RU" sz="2000" b="1" dirty="0" smtClean="0">
            <a:solidFill>
              <a:srgbClr val="002060"/>
            </a:solidFill>
          </a:endParaRPr>
        </a:p>
        <a:p>
          <a:r>
            <a:rPr lang="ru-RU" sz="2000" b="1" dirty="0" smtClean="0">
              <a:solidFill>
                <a:srgbClr val="002060"/>
              </a:solidFill>
            </a:rPr>
            <a:t>Служебные записки</a:t>
          </a:r>
          <a:endParaRPr lang="ru-RU" sz="2000" b="1" dirty="0">
            <a:solidFill>
              <a:srgbClr val="002060"/>
            </a:solidFill>
          </a:endParaRPr>
        </a:p>
      </dgm:t>
    </dgm:pt>
    <dgm:pt modelId="{E1A237DD-3DC0-40E1-B735-4086D44930BE}" type="parTrans" cxnId="{D284285F-CA5E-41EB-94CF-BA4F21DC8449}">
      <dgm:prSet/>
      <dgm:spPr/>
      <dgm:t>
        <a:bodyPr/>
        <a:lstStyle/>
        <a:p>
          <a:endParaRPr lang="ru-RU"/>
        </a:p>
      </dgm:t>
    </dgm:pt>
    <dgm:pt modelId="{20DDCB56-89E2-4E3C-B9B5-FC0873092434}" type="sibTrans" cxnId="{D284285F-CA5E-41EB-94CF-BA4F21DC8449}">
      <dgm:prSet/>
      <dgm:spPr/>
      <dgm:t>
        <a:bodyPr/>
        <a:lstStyle/>
        <a:p>
          <a:endParaRPr lang="ru-RU"/>
        </a:p>
      </dgm:t>
    </dgm:pt>
    <dgm:pt modelId="{4058AFAE-CCC7-4031-8933-58C6E7D6E8E6}" type="pres">
      <dgm:prSet presAssocID="{9B3653B2-385F-479E-8AED-E923A4098C5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FDF8D35-57AF-49BD-A1BF-A5E47BB3FB08}" type="pres">
      <dgm:prSet presAssocID="{9B3653B2-385F-479E-8AED-E923A4098C51}" presName="fgShape" presStyleLbl="fgShp" presStyleIdx="0" presStyleCnt="1" custLinFactNeighborY="32394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95512887-EEC6-4D6D-87AA-29B4ACC1F0A4}" type="pres">
      <dgm:prSet presAssocID="{9B3653B2-385F-479E-8AED-E923A4098C51}" presName="linComp" presStyleCnt="0"/>
      <dgm:spPr/>
    </dgm:pt>
    <dgm:pt modelId="{3682AA56-9A9C-4139-917C-1BB3E9AB13EE}" type="pres">
      <dgm:prSet presAssocID="{84C1A9BA-349A-4BB0-9CD0-79A8664D2FB4}" presName="compNode" presStyleCnt="0"/>
      <dgm:spPr/>
    </dgm:pt>
    <dgm:pt modelId="{B42E5675-4677-455D-8B52-5F90EB4B23A9}" type="pres">
      <dgm:prSet presAssocID="{84C1A9BA-349A-4BB0-9CD0-79A8664D2FB4}" presName="bkgdShape" presStyleLbl="node1" presStyleIdx="0" presStyleCnt="5" custScaleX="111782" custLinFactNeighborX="-295" custLinFactNeighborY="-4001"/>
      <dgm:spPr/>
      <dgm:t>
        <a:bodyPr/>
        <a:lstStyle/>
        <a:p>
          <a:endParaRPr lang="ru-RU"/>
        </a:p>
      </dgm:t>
    </dgm:pt>
    <dgm:pt modelId="{51DDE8AA-5AA3-403C-8331-7D2E02E4E426}" type="pres">
      <dgm:prSet presAssocID="{84C1A9BA-349A-4BB0-9CD0-79A8664D2FB4}" presName="nodeTx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F4B1E7-F51B-4C76-ACF6-7E41387DD0F1}" type="pres">
      <dgm:prSet presAssocID="{84C1A9BA-349A-4BB0-9CD0-79A8664D2FB4}" presName="invisiNode" presStyleLbl="node1" presStyleIdx="0" presStyleCnt="5"/>
      <dgm:spPr/>
    </dgm:pt>
    <dgm:pt modelId="{E7355EEC-17BA-486C-B30B-953EC7119146}" type="pres">
      <dgm:prSet presAssocID="{84C1A9BA-349A-4BB0-9CD0-79A8664D2FB4}" presName="imagNode" presStyleLbl="fgImgPlace1" presStyleIdx="0" presStyleCnt="5" custScaleX="109518" custScaleY="164705" custLinFactNeighborX="1752" custLinFactNeighborY="2340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F201BD5-DA25-466D-A21D-9349B234A09C}" type="pres">
      <dgm:prSet presAssocID="{E7CBB107-1942-4CFD-9FAC-15CC98794CC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2D27EAE-3F63-47AD-89E0-2B9639CA025D}" type="pres">
      <dgm:prSet presAssocID="{EB15CE03-8F4B-442F-8C79-12C9E9EB3AD0}" presName="compNode" presStyleCnt="0"/>
      <dgm:spPr/>
    </dgm:pt>
    <dgm:pt modelId="{65C4BC29-AD05-478D-8B3E-F7DFB98ABE9E}" type="pres">
      <dgm:prSet presAssocID="{EB15CE03-8F4B-442F-8C79-12C9E9EB3AD0}" presName="bkgdShape" presStyleLbl="node1" presStyleIdx="1" presStyleCnt="5" custScaleX="106460" custLinFactNeighborX="1500" custLinFactNeighborY="-2756"/>
      <dgm:spPr/>
      <dgm:t>
        <a:bodyPr/>
        <a:lstStyle/>
        <a:p>
          <a:endParaRPr lang="ru-RU"/>
        </a:p>
      </dgm:t>
    </dgm:pt>
    <dgm:pt modelId="{8BC2D775-1F93-4619-B425-01103EE55CDC}" type="pres">
      <dgm:prSet presAssocID="{EB15CE03-8F4B-442F-8C79-12C9E9EB3AD0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221578-24D4-4928-A313-B96EED09F42B}" type="pres">
      <dgm:prSet presAssocID="{EB15CE03-8F4B-442F-8C79-12C9E9EB3AD0}" presName="invisiNode" presStyleLbl="node1" presStyleIdx="1" presStyleCnt="5"/>
      <dgm:spPr/>
    </dgm:pt>
    <dgm:pt modelId="{78AECD96-2D13-4C11-AE27-8D7D59C7C6A5}" type="pres">
      <dgm:prSet presAssocID="{EB15CE03-8F4B-442F-8C79-12C9E9EB3AD0}" presName="imagNode" presStyleLbl="fgImgPlace1" presStyleIdx="1" presStyleCnt="5" custScaleX="98751" custScaleY="172567" custLinFactNeighborX="3524" custLinFactNeighborY="2536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A8B4F60-8F73-467D-B7CD-120B658BCB4D}" type="pres">
      <dgm:prSet presAssocID="{DCA44F4B-AD6C-413A-B277-EB1FC042971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5F60322-BA2B-4B91-9CCA-6F0E884A7F48}" type="pres">
      <dgm:prSet presAssocID="{13635093-DF15-46A1-9E5E-FE3E45DCA1C7}" presName="compNode" presStyleCnt="0"/>
      <dgm:spPr/>
    </dgm:pt>
    <dgm:pt modelId="{AF043C9C-0EFA-4578-A5E9-6F7A715B92B1}" type="pres">
      <dgm:prSet presAssocID="{13635093-DF15-46A1-9E5E-FE3E45DCA1C7}" presName="bkgdShape" presStyleLbl="node1" presStyleIdx="2" presStyleCnt="5" custScaleX="112910" custLinFactNeighborX="878" custLinFactNeighborY="-2685"/>
      <dgm:spPr/>
      <dgm:t>
        <a:bodyPr/>
        <a:lstStyle/>
        <a:p>
          <a:endParaRPr lang="ru-RU"/>
        </a:p>
      </dgm:t>
    </dgm:pt>
    <dgm:pt modelId="{30813065-2F7D-4053-A1A1-69391A808A43}" type="pres">
      <dgm:prSet presAssocID="{13635093-DF15-46A1-9E5E-FE3E45DCA1C7}" presName="nodeT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709B82-1EDB-4CD1-B2C2-34096A18107D}" type="pres">
      <dgm:prSet presAssocID="{13635093-DF15-46A1-9E5E-FE3E45DCA1C7}" presName="invisiNode" presStyleLbl="node1" presStyleIdx="2" presStyleCnt="5"/>
      <dgm:spPr/>
    </dgm:pt>
    <dgm:pt modelId="{696AD255-D2AA-4C19-8A66-C2D716C8A496}" type="pres">
      <dgm:prSet presAssocID="{13635093-DF15-46A1-9E5E-FE3E45DCA1C7}" presName="imagNode" presStyleLbl="fgImgPlace1" presStyleIdx="2" presStyleCnt="5" custScaleX="104913" custScaleY="168286" custLinFactNeighborX="3911" custLinFactNeighborY="2429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1C4932E-4E07-40A8-B5F5-0837AB24C5BB}" type="pres">
      <dgm:prSet presAssocID="{C92358AA-FB28-46C2-8DE4-7445972604FF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0A117AB-610A-4BFC-BC42-E8A8007E393B}" type="pres">
      <dgm:prSet presAssocID="{4C6AF2BF-4CA9-46A9-BAF2-B76AA8F31FD6}" presName="compNode" presStyleCnt="0"/>
      <dgm:spPr/>
    </dgm:pt>
    <dgm:pt modelId="{2821A98C-7ABF-4B81-ACD3-93278B01C6E6}" type="pres">
      <dgm:prSet presAssocID="{4C6AF2BF-4CA9-46A9-BAF2-B76AA8F31FD6}" presName="bkgdShape" presStyleLbl="node1" presStyleIdx="3" presStyleCnt="5" custScaleX="108015" custLinFactNeighborX="-908" custLinFactNeighborY="-2950"/>
      <dgm:spPr/>
      <dgm:t>
        <a:bodyPr/>
        <a:lstStyle/>
        <a:p>
          <a:endParaRPr lang="ru-RU"/>
        </a:p>
      </dgm:t>
    </dgm:pt>
    <dgm:pt modelId="{0F9D5DDD-AB1B-4A63-91B4-CD07E20F1EFB}" type="pres">
      <dgm:prSet presAssocID="{4C6AF2BF-4CA9-46A9-BAF2-B76AA8F31FD6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E4837D-6050-4499-96A1-FABE2AA0D95B}" type="pres">
      <dgm:prSet presAssocID="{4C6AF2BF-4CA9-46A9-BAF2-B76AA8F31FD6}" presName="invisiNode" presStyleLbl="node1" presStyleIdx="3" presStyleCnt="5"/>
      <dgm:spPr/>
    </dgm:pt>
    <dgm:pt modelId="{65923987-F910-4771-BB88-CD40CDC3AB48}" type="pres">
      <dgm:prSet presAssocID="{4C6AF2BF-4CA9-46A9-BAF2-B76AA8F31FD6}" presName="imagNode" presStyleLbl="fgImgPlace1" presStyleIdx="3" presStyleCnt="5" custScaleX="103700" custScaleY="169094" custLinFactNeighborX="-1919" custLinFactNeighborY="3058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AC08EFD-BA58-47D0-9A73-9799A3D0EBE5}" type="pres">
      <dgm:prSet presAssocID="{5BED3539-5DC5-403B-934E-25C210D3BF9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E0A9C8B1-0442-43CF-9716-7A394F40BA1F}" type="pres">
      <dgm:prSet presAssocID="{817F5EE8-A38E-43A3-A0ED-1C6C13215671}" presName="compNode" presStyleCnt="0"/>
      <dgm:spPr/>
    </dgm:pt>
    <dgm:pt modelId="{58A67B22-7AF9-4389-A8C1-C9B3779521D0}" type="pres">
      <dgm:prSet presAssocID="{817F5EE8-A38E-43A3-A0ED-1C6C13215671}" presName="bkgdShape" presStyleLbl="node1" presStyleIdx="4" presStyleCnt="5" custScaleX="98403" custLinFactNeighborX="-915" custLinFactNeighborY="-2991"/>
      <dgm:spPr/>
      <dgm:t>
        <a:bodyPr/>
        <a:lstStyle/>
        <a:p>
          <a:endParaRPr lang="ru-RU"/>
        </a:p>
      </dgm:t>
    </dgm:pt>
    <dgm:pt modelId="{A93045B6-089F-4A15-9031-57CA3BF64F3A}" type="pres">
      <dgm:prSet presAssocID="{817F5EE8-A38E-43A3-A0ED-1C6C13215671}" presName="nodeT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D9B221-2697-45C3-B5AD-E0C0E4227441}" type="pres">
      <dgm:prSet presAssocID="{817F5EE8-A38E-43A3-A0ED-1C6C13215671}" presName="invisiNode" presStyleLbl="node1" presStyleIdx="4" presStyleCnt="5"/>
      <dgm:spPr/>
    </dgm:pt>
    <dgm:pt modelId="{6FA8CC9F-AA29-481A-A7C3-C2CCAD899355}" type="pres">
      <dgm:prSet presAssocID="{817F5EE8-A38E-43A3-A0ED-1C6C13215671}" presName="imagNode" presStyleLbl="fgImgPlace1" presStyleIdx="4" presStyleCnt="5" custScaleX="103300" custScaleY="166005" custLinFactNeighborX="1709" custLinFactNeighborY="34760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3463006A-E133-442A-A892-9776FEEB9A83}" srcId="{9B3653B2-385F-479E-8AED-E923A4098C51}" destId="{4C6AF2BF-4CA9-46A9-BAF2-B76AA8F31FD6}" srcOrd="3" destOrd="0" parTransId="{FDCABF61-C14B-4F78-BBB5-7D9EE8FD084D}" sibTransId="{5BED3539-5DC5-403B-934E-25C210D3BF9C}"/>
    <dgm:cxn modelId="{1B0FC5E1-38AA-46D5-A0BF-E78033F8B01D}" type="presOf" srcId="{C92358AA-FB28-46C2-8DE4-7445972604FF}" destId="{61C4932E-4E07-40A8-B5F5-0837AB24C5BB}" srcOrd="0" destOrd="0" presId="urn:microsoft.com/office/officeart/2005/8/layout/hList7"/>
    <dgm:cxn modelId="{99605EA5-545D-4596-A6E8-195536E50A21}" type="presOf" srcId="{9B3653B2-385F-479E-8AED-E923A4098C51}" destId="{4058AFAE-CCC7-4031-8933-58C6E7D6E8E6}" srcOrd="0" destOrd="0" presId="urn:microsoft.com/office/officeart/2005/8/layout/hList7"/>
    <dgm:cxn modelId="{6099DF1F-81CD-4743-8BA2-79273FA38149}" type="presOf" srcId="{EB15CE03-8F4B-442F-8C79-12C9E9EB3AD0}" destId="{8BC2D775-1F93-4619-B425-01103EE55CDC}" srcOrd="1" destOrd="0" presId="urn:microsoft.com/office/officeart/2005/8/layout/hList7"/>
    <dgm:cxn modelId="{9AA8858B-A91F-4A92-BF8D-C67BBDAE0FD5}" type="presOf" srcId="{EB15CE03-8F4B-442F-8C79-12C9E9EB3AD0}" destId="{65C4BC29-AD05-478D-8B3E-F7DFB98ABE9E}" srcOrd="0" destOrd="0" presId="urn:microsoft.com/office/officeart/2005/8/layout/hList7"/>
    <dgm:cxn modelId="{88F5B751-E96B-43D0-88DF-5F63569128A8}" srcId="{9B3653B2-385F-479E-8AED-E923A4098C51}" destId="{13635093-DF15-46A1-9E5E-FE3E45DCA1C7}" srcOrd="2" destOrd="0" parTransId="{66B8E688-F7F0-4345-BCCB-FD663680A7EF}" sibTransId="{C92358AA-FB28-46C2-8DE4-7445972604FF}"/>
    <dgm:cxn modelId="{160DC032-9382-49B4-BAFE-6AFC4C042035}" srcId="{9B3653B2-385F-479E-8AED-E923A4098C51}" destId="{84C1A9BA-349A-4BB0-9CD0-79A8664D2FB4}" srcOrd="0" destOrd="0" parTransId="{0614B877-F5DF-4263-B8CD-2D9D09F14591}" sibTransId="{E7CBB107-1942-4CFD-9FAC-15CC98794CCB}"/>
    <dgm:cxn modelId="{37D362A4-D774-4DA0-A36F-8D20E1747DA0}" type="presOf" srcId="{E7CBB107-1942-4CFD-9FAC-15CC98794CCB}" destId="{DF201BD5-DA25-466D-A21D-9349B234A09C}" srcOrd="0" destOrd="0" presId="urn:microsoft.com/office/officeart/2005/8/layout/hList7"/>
    <dgm:cxn modelId="{3DEE6991-354E-4681-BEA5-7999B4E8974A}" type="presOf" srcId="{13635093-DF15-46A1-9E5E-FE3E45DCA1C7}" destId="{30813065-2F7D-4053-A1A1-69391A808A43}" srcOrd="1" destOrd="0" presId="urn:microsoft.com/office/officeart/2005/8/layout/hList7"/>
    <dgm:cxn modelId="{610F7D44-8DC4-4039-99DC-CEBA600BD30C}" type="presOf" srcId="{84C1A9BA-349A-4BB0-9CD0-79A8664D2FB4}" destId="{B42E5675-4677-455D-8B52-5F90EB4B23A9}" srcOrd="0" destOrd="0" presId="urn:microsoft.com/office/officeart/2005/8/layout/hList7"/>
    <dgm:cxn modelId="{045715D3-E443-4C73-A57F-107EB0CE7282}" type="presOf" srcId="{84C1A9BA-349A-4BB0-9CD0-79A8664D2FB4}" destId="{51DDE8AA-5AA3-403C-8331-7D2E02E4E426}" srcOrd="1" destOrd="0" presId="urn:microsoft.com/office/officeart/2005/8/layout/hList7"/>
    <dgm:cxn modelId="{D284285F-CA5E-41EB-94CF-BA4F21DC8449}" srcId="{9B3653B2-385F-479E-8AED-E923A4098C51}" destId="{817F5EE8-A38E-43A3-A0ED-1C6C13215671}" srcOrd="4" destOrd="0" parTransId="{E1A237DD-3DC0-40E1-B735-4086D44930BE}" sibTransId="{20DDCB56-89E2-4E3C-B9B5-FC0873092434}"/>
    <dgm:cxn modelId="{79749FBD-713C-4B3E-A72A-E12942F25163}" type="presOf" srcId="{817F5EE8-A38E-43A3-A0ED-1C6C13215671}" destId="{58A67B22-7AF9-4389-A8C1-C9B3779521D0}" srcOrd="0" destOrd="0" presId="urn:microsoft.com/office/officeart/2005/8/layout/hList7"/>
    <dgm:cxn modelId="{44A1DFA3-F38B-4551-8CF1-D95890AFC6D8}" type="presOf" srcId="{5BED3539-5DC5-403B-934E-25C210D3BF9C}" destId="{5AC08EFD-BA58-47D0-9A73-9799A3D0EBE5}" srcOrd="0" destOrd="0" presId="urn:microsoft.com/office/officeart/2005/8/layout/hList7"/>
    <dgm:cxn modelId="{58B5C776-C50D-46F8-85B5-2629AD066310}" type="presOf" srcId="{13635093-DF15-46A1-9E5E-FE3E45DCA1C7}" destId="{AF043C9C-0EFA-4578-A5E9-6F7A715B92B1}" srcOrd="0" destOrd="0" presId="urn:microsoft.com/office/officeart/2005/8/layout/hList7"/>
    <dgm:cxn modelId="{D973CE83-AFDB-4D11-927D-B491714A5A95}" type="presOf" srcId="{4C6AF2BF-4CA9-46A9-BAF2-B76AA8F31FD6}" destId="{2821A98C-7ABF-4B81-ACD3-93278B01C6E6}" srcOrd="0" destOrd="0" presId="urn:microsoft.com/office/officeart/2005/8/layout/hList7"/>
    <dgm:cxn modelId="{E5C2D186-DC4F-4FE5-8068-C4814C1E0CD5}" type="presOf" srcId="{817F5EE8-A38E-43A3-A0ED-1C6C13215671}" destId="{A93045B6-089F-4A15-9031-57CA3BF64F3A}" srcOrd="1" destOrd="0" presId="urn:microsoft.com/office/officeart/2005/8/layout/hList7"/>
    <dgm:cxn modelId="{27348BFC-0724-4E50-AE55-6170D02EC9BA}" type="presOf" srcId="{DCA44F4B-AD6C-413A-B277-EB1FC042971C}" destId="{AA8B4F60-8F73-467D-B7CD-120B658BCB4D}" srcOrd="0" destOrd="0" presId="urn:microsoft.com/office/officeart/2005/8/layout/hList7"/>
    <dgm:cxn modelId="{0AB91DA3-527F-40AF-9344-DDA212BF47DB}" type="presOf" srcId="{4C6AF2BF-4CA9-46A9-BAF2-B76AA8F31FD6}" destId="{0F9D5DDD-AB1B-4A63-91B4-CD07E20F1EFB}" srcOrd="1" destOrd="0" presId="urn:microsoft.com/office/officeart/2005/8/layout/hList7"/>
    <dgm:cxn modelId="{0FF9F417-B585-45B0-AAB9-05C919BB6775}" srcId="{9B3653B2-385F-479E-8AED-E923A4098C51}" destId="{EB15CE03-8F4B-442F-8C79-12C9E9EB3AD0}" srcOrd="1" destOrd="0" parTransId="{2444DC82-50F2-44A7-A42D-922455C7C837}" sibTransId="{DCA44F4B-AD6C-413A-B277-EB1FC042971C}"/>
    <dgm:cxn modelId="{ED8AE05C-560B-430C-A35E-819A0AB8EAE1}" type="presParOf" srcId="{4058AFAE-CCC7-4031-8933-58C6E7D6E8E6}" destId="{4FDF8D35-57AF-49BD-A1BF-A5E47BB3FB08}" srcOrd="0" destOrd="0" presId="urn:microsoft.com/office/officeart/2005/8/layout/hList7"/>
    <dgm:cxn modelId="{47033D01-B74E-4968-953A-83112CCFEB37}" type="presParOf" srcId="{4058AFAE-CCC7-4031-8933-58C6E7D6E8E6}" destId="{95512887-EEC6-4D6D-87AA-29B4ACC1F0A4}" srcOrd="1" destOrd="0" presId="urn:microsoft.com/office/officeart/2005/8/layout/hList7"/>
    <dgm:cxn modelId="{B6EF4BA1-6E93-4424-AF12-B574CA1E9EA4}" type="presParOf" srcId="{95512887-EEC6-4D6D-87AA-29B4ACC1F0A4}" destId="{3682AA56-9A9C-4139-917C-1BB3E9AB13EE}" srcOrd="0" destOrd="0" presId="urn:microsoft.com/office/officeart/2005/8/layout/hList7"/>
    <dgm:cxn modelId="{37B22145-0E55-4493-A1A4-3E22E8AC41BF}" type="presParOf" srcId="{3682AA56-9A9C-4139-917C-1BB3E9AB13EE}" destId="{B42E5675-4677-455D-8B52-5F90EB4B23A9}" srcOrd="0" destOrd="0" presId="urn:microsoft.com/office/officeart/2005/8/layout/hList7"/>
    <dgm:cxn modelId="{70FF0239-1734-432D-995A-CC25D1F242C1}" type="presParOf" srcId="{3682AA56-9A9C-4139-917C-1BB3E9AB13EE}" destId="{51DDE8AA-5AA3-403C-8331-7D2E02E4E426}" srcOrd="1" destOrd="0" presId="urn:microsoft.com/office/officeart/2005/8/layout/hList7"/>
    <dgm:cxn modelId="{0D2DCBCD-CA65-4DC0-9820-488EE45C65EF}" type="presParOf" srcId="{3682AA56-9A9C-4139-917C-1BB3E9AB13EE}" destId="{61F4B1E7-F51B-4C76-ACF6-7E41387DD0F1}" srcOrd="2" destOrd="0" presId="urn:microsoft.com/office/officeart/2005/8/layout/hList7"/>
    <dgm:cxn modelId="{E4D5FD6E-D3E0-4F79-AFEB-3B4A9C0D99E2}" type="presParOf" srcId="{3682AA56-9A9C-4139-917C-1BB3E9AB13EE}" destId="{E7355EEC-17BA-486C-B30B-953EC7119146}" srcOrd="3" destOrd="0" presId="urn:microsoft.com/office/officeart/2005/8/layout/hList7"/>
    <dgm:cxn modelId="{91D5CBB4-C8FF-4637-A3D6-6BE6CF8D1009}" type="presParOf" srcId="{95512887-EEC6-4D6D-87AA-29B4ACC1F0A4}" destId="{DF201BD5-DA25-466D-A21D-9349B234A09C}" srcOrd="1" destOrd="0" presId="urn:microsoft.com/office/officeart/2005/8/layout/hList7"/>
    <dgm:cxn modelId="{B05D6B7F-578B-4315-BB9F-B82935142483}" type="presParOf" srcId="{95512887-EEC6-4D6D-87AA-29B4ACC1F0A4}" destId="{12D27EAE-3F63-47AD-89E0-2B9639CA025D}" srcOrd="2" destOrd="0" presId="urn:microsoft.com/office/officeart/2005/8/layout/hList7"/>
    <dgm:cxn modelId="{E44E27DC-3E8F-4B7F-9BCE-58D89026B118}" type="presParOf" srcId="{12D27EAE-3F63-47AD-89E0-2B9639CA025D}" destId="{65C4BC29-AD05-478D-8B3E-F7DFB98ABE9E}" srcOrd="0" destOrd="0" presId="urn:microsoft.com/office/officeart/2005/8/layout/hList7"/>
    <dgm:cxn modelId="{2081151D-0C1C-4DE4-B63C-FB351322C82F}" type="presParOf" srcId="{12D27EAE-3F63-47AD-89E0-2B9639CA025D}" destId="{8BC2D775-1F93-4619-B425-01103EE55CDC}" srcOrd="1" destOrd="0" presId="urn:microsoft.com/office/officeart/2005/8/layout/hList7"/>
    <dgm:cxn modelId="{ED63EC87-12B1-4A8D-8B7E-DF0F96AE3652}" type="presParOf" srcId="{12D27EAE-3F63-47AD-89E0-2B9639CA025D}" destId="{7A221578-24D4-4928-A313-B96EED09F42B}" srcOrd="2" destOrd="0" presId="urn:microsoft.com/office/officeart/2005/8/layout/hList7"/>
    <dgm:cxn modelId="{5905DC3C-63FD-429B-BDA4-886670FF317C}" type="presParOf" srcId="{12D27EAE-3F63-47AD-89E0-2B9639CA025D}" destId="{78AECD96-2D13-4C11-AE27-8D7D59C7C6A5}" srcOrd="3" destOrd="0" presId="urn:microsoft.com/office/officeart/2005/8/layout/hList7"/>
    <dgm:cxn modelId="{119185C5-B50F-4216-BCA3-8064E471EC51}" type="presParOf" srcId="{95512887-EEC6-4D6D-87AA-29B4ACC1F0A4}" destId="{AA8B4F60-8F73-467D-B7CD-120B658BCB4D}" srcOrd="3" destOrd="0" presId="urn:microsoft.com/office/officeart/2005/8/layout/hList7"/>
    <dgm:cxn modelId="{F7D1676B-8C3C-4A88-B0EF-536BEF6442B4}" type="presParOf" srcId="{95512887-EEC6-4D6D-87AA-29B4ACC1F0A4}" destId="{85F60322-BA2B-4B91-9CCA-6F0E884A7F48}" srcOrd="4" destOrd="0" presId="urn:microsoft.com/office/officeart/2005/8/layout/hList7"/>
    <dgm:cxn modelId="{6E1BEA73-8C51-4CA9-A579-55E58429233A}" type="presParOf" srcId="{85F60322-BA2B-4B91-9CCA-6F0E884A7F48}" destId="{AF043C9C-0EFA-4578-A5E9-6F7A715B92B1}" srcOrd="0" destOrd="0" presId="urn:microsoft.com/office/officeart/2005/8/layout/hList7"/>
    <dgm:cxn modelId="{780B6512-EE9F-4F75-A1E7-3492F72DBAC1}" type="presParOf" srcId="{85F60322-BA2B-4B91-9CCA-6F0E884A7F48}" destId="{30813065-2F7D-4053-A1A1-69391A808A43}" srcOrd="1" destOrd="0" presId="urn:microsoft.com/office/officeart/2005/8/layout/hList7"/>
    <dgm:cxn modelId="{7D7F0B64-A8E0-4C74-8F12-3DC018541267}" type="presParOf" srcId="{85F60322-BA2B-4B91-9CCA-6F0E884A7F48}" destId="{50709B82-1EDB-4CD1-B2C2-34096A18107D}" srcOrd="2" destOrd="0" presId="urn:microsoft.com/office/officeart/2005/8/layout/hList7"/>
    <dgm:cxn modelId="{AEC63BD6-B2DA-4204-8EF1-7A703682EAC7}" type="presParOf" srcId="{85F60322-BA2B-4B91-9CCA-6F0E884A7F48}" destId="{696AD255-D2AA-4C19-8A66-C2D716C8A496}" srcOrd="3" destOrd="0" presId="urn:microsoft.com/office/officeart/2005/8/layout/hList7"/>
    <dgm:cxn modelId="{913259C4-7DA8-4894-9962-EE2E1FC83405}" type="presParOf" srcId="{95512887-EEC6-4D6D-87AA-29B4ACC1F0A4}" destId="{61C4932E-4E07-40A8-B5F5-0837AB24C5BB}" srcOrd="5" destOrd="0" presId="urn:microsoft.com/office/officeart/2005/8/layout/hList7"/>
    <dgm:cxn modelId="{C71BF3D2-05E1-42B4-8EAC-07398FA88822}" type="presParOf" srcId="{95512887-EEC6-4D6D-87AA-29B4ACC1F0A4}" destId="{60A117AB-610A-4BFC-BC42-E8A8007E393B}" srcOrd="6" destOrd="0" presId="urn:microsoft.com/office/officeart/2005/8/layout/hList7"/>
    <dgm:cxn modelId="{9E39ED79-85FC-4FA4-9000-7D9FC8C03219}" type="presParOf" srcId="{60A117AB-610A-4BFC-BC42-E8A8007E393B}" destId="{2821A98C-7ABF-4B81-ACD3-93278B01C6E6}" srcOrd="0" destOrd="0" presId="urn:microsoft.com/office/officeart/2005/8/layout/hList7"/>
    <dgm:cxn modelId="{4670DC58-5282-40EC-A868-ED5A105D37AC}" type="presParOf" srcId="{60A117AB-610A-4BFC-BC42-E8A8007E393B}" destId="{0F9D5DDD-AB1B-4A63-91B4-CD07E20F1EFB}" srcOrd="1" destOrd="0" presId="urn:microsoft.com/office/officeart/2005/8/layout/hList7"/>
    <dgm:cxn modelId="{6F1ECF8B-5CF9-46E0-B291-7B1057FA856B}" type="presParOf" srcId="{60A117AB-610A-4BFC-BC42-E8A8007E393B}" destId="{E1E4837D-6050-4499-96A1-FABE2AA0D95B}" srcOrd="2" destOrd="0" presId="urn:microsoft.com/office/officeart/2005/8/layout/hList7"/>
    <dgm:cxn modelId="{B09B0FA5-4674-4872-A8F9-B81AA451C090}" type="presParOf" srcId="{60A117AB-610A-4BFC-BC42-E8A8007E393B}" destId="{65923987-F910-4771-BB88-CD40CDC3AB48}" srcOrd="3" destOrd="0" presId="urn:microsoft.com/office/officeart/2005/8/layout/hList7"/>
    <dgm:cxn modelId="{DF44F58E-518F-4431-B7FA-89CAA5C1DFA5}" type="presParOf" srcId="{95512887-EEC6-4D6D-87AA-29B4ACC1F0A4}" destId="{5AC08EFD-BA58-47D0-9A73-9799A3D0EBE5}" srcOrd="7" destOrd="0" presId="urn:microsoft.com/office/officeart/2005/8/layout/hList7"/>
    <dgm:cxn modelId="{165FBEDE-64A0-4465-817D-0E31AB4D8A4E}" type="presParOf" srcId="{95512887-EEC6-4D6D-87AA-29B4ACC1F0A4}" destId="{E0A9C8B1-0442-43CF-9716-7A394F40BA1F}" srcOrd="8" destOrd="0" presId="urn:microsoft.com/office/officeart/2005/8/layout/hList7"/>
    <dgm:cxn modelId="{41436D96-07A6-46B3-AC3F-FCEBB41FE80F}" type="presParOf" srcId="{E0A9C8B1-0442-43CF-9716-7A394F40BA1F}" destId="{58A67B22-7AF9-4389-A8C1-C9B3779521D0}" srcOrd="0" destOrd="0" presId="urn:microsoft.com/office/officeart/2005/8/layout/hList7"/>
    <dgm:cxn modelId="{9F327527-48D7-417D-A58E-76B15545E5A9}" type="presParOf" srcId="{E0A9C8B1-0442-43CF-9716-7A394F40BA1F}" destId="{A93045B6-089F-4A15-9031-57CA3BF64F3A}" srcOrd="1" destOrd="0" presId="urn:microsoft.com/office/officeart/2005/8/layout/hList7"/>
    <dgm:cxn modelId="{A41BB0C0-A366-4EFA-BA66-5EB3BBA6F6DC}" type="presParOf" srcId="{E0A9C8B1-0442-43CF-9716-7A394F40BA1F}" destId="{55D9B221-2697-45C3-B5AD-E0C0E4227441}" srcOrd="2" destOrd="0" presId="urn:microsoft.com/office/officeart/2005/8/layout/hList7"/>
    <dgm:cxn modelId="{7590CB7C-FE71-48CA-9B7D-09D30AC33385}" type="presParOf" srcId="{E0A9C8B1-0442-43CF-9716-7A394F40BA1F}" destId="{6FA8CC9F-AA29-481A-A7C3-C2CCAD899355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B3653B2-385F-479E-8AED-E923A4098C51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4C1A9BA-349A-4BB0-9CD0-79A8664D2FB4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r>
            <a:rPr lang="ru-RU" sz="2000" b="1" dirty="0" smtClean="0">
              <a:solidFill>
                <a:srgbClr val="002060"/>
              </a:solidFill>
            </a:rPr>
            <a:t>Акт по форме ППЭ-21</a:t>
          </a:r>
        </a:p>
        <a:p>
          <a:r>
            <a:rPr lang="ru-RU" sz="2000" b="1" dirty="0" smtClean="0">
              <a:solidFill>
                <a:srgbClr val="002060"/>
              </a:solidFill>
            </a:rPr>
            <a:t>(2 экз.)</a:t>
          </a:r>
          <a:endParaRPr lang="ru-RU" sz="2000" b="1" dirty="0">
            <a:solidFill>
              <a:srgbClr val="002060"/>
            </a:solidFill>
          </a:endParaRPr>
        </a:p>
      </dgm:t>
    </dgm:pt>
    <dgm:pt modelId="{0614B877-F5DF-4263-B8CD-2D9D09F14591}" type="parTrans" cxnId="{160DC032-9382-49B4-BAFE-6AFC4C042035}">
      <dgm:prSet/>
      <dgm:spPr/>
      <dgm:t>
        <a:bodyPr/>
        <a:lstStyle/>
        <a:p>
          <a:endParaRPr lang="ru-RU"/>
        </a:p>
      </dgm:t>
    </dgm:pt>
    <dgm:pt modelId="{E7CBB107-1942-4CFD-9FAC-15CC98794CCB}" type="sibTrans" cxnId="{160DC032-9382-49B4-BAFE-6AFC4C042035}">
      <dgm:prSet/>
      <dgm:spPr/>
      <dgm:t>
        <a:bodyPr/>
        <a:lstStyle/>
        <a:p>
          <a:endParaRPr lang="ru-RU"/>
        </a:p>
      </dgm:t>
    </dgm:pt>
    <dgm:pt modelId="{EB15CE03-8F4B-442F-8C79-12C9E9EB3AD0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endParaRPr lang="ru-RU" sz="2000" b="1" dirty="0" smtClean="0">
            <a:solidFill>
              <a:srgbClr val="002060"/>
            </a:solidFill>
          </a:endParaRPr>
        </a:p>
        <a:p>
          <a:r>
            <a:rPr lang="ru-RU" sz="2000" b="1" dirty="0" smtClean="0">
              <a:solidFill>
                <a:srgbClr val="002060"/>
              </a:solidFill>
            </a:rPr>
            <a:t>Отметка </a:t>
          </a:r>
          <a:br>
            <a:rPr lang="ru-RU" sz="2000" b="1" dirty="0" smtClean="0">
              <a:solidFill>
                <a:srgbClr val="002060"/>
              </a:solidFill>
            </a:rPr>
          </a:br>
          <a:r>
            <a:rPr lang="ru-RU" sz="2000" b="1" dirty="0" smtClean="0">
              <a:solidFill>
                <a:srgbClr val="002060"/>
              </a:solidFill>
            </a:rPr>
            <a:t>в именных бланках</a:t>
          </a:r>
          <a:endParaRPr lang="ru-RU" sz="2000" b="1" dirty="0">
            <a:solidFill>
              <a:srgbClr val="002060"/>
            </a:solidFill>
          </a:endParaRPr>
        </a:p>
      </dgm:t>
    </dgm:pt>
    <dgm:pt modelId="{2444DC82-50F2-44A7-A42D-922455C7C837}" type="parTrans" cxnId="{0FF9F417-B585-45B0-AAB9-05C919BB6775}">
      <dgm:prSet/>
      <dgm:spPr/>
      <dgm:t>
        <a:bodyPr/>
        <a:lstStyle/>
        <a:p>
          <a:endParaRPr lang="ru-RU"/>
        </a:p>
      </dgm:t>
    </dgm:pt>
    <dgm:pt modelId="{DCA44F4B-AD6C-413A-B277-EB1FC042971C}" type="sibTrans" cxnId="{0FF9F417-B585-45B0-AAB9-05C919BB6775}">
      <dgm:prSet/>
      <dgm:spPr/>
      <dgm:t>
        <a:bodyPr/>
        <a:lstStyle/>
        <a:p>
          <a:endParaRPr lang="ru-RU"/>
        </a:p>
      </dgm:t>
    </dgm:pt>
    <dgm:pt modelId="{13635093-DF15-46A1-9E5E-FE3E45DCA1C7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>
            <a:lnSpc>
              <a:spcPct val="90000"/>
            </a:lnSpc>
          </a:pPr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pPr>
            <a:lnSpc>
              <a:spcPct val="90000"/>
            </a:lnSpc>
          </a:pPr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pPr>
            <a:lnSpc>
              <a:spcPct val="90000"/>
            </a:lnSpc>
          </a:pPr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pPr>
            <a:lnSpc>
              <a:spcPct val="100000"/>
            </a:lnSpc>
          </a:pPr>
          <a:endParaRPr lang="ru-RU" sz="2000" b="1" dirty="0" smtClean="0">
            <a:solidFill>
              <a:srgbClr val="002060"/>
            </a:solidFill>
          </a:endParaRPr>
        </a:p>
        <a:p>
          <a:pPr>
            <a:lnSpc>
              <a:spcPct val="100000"/>
            </a:lnSpc>
          </a:pPr>
          <a:r>
            <a:rPr lang="ru-RU" sz="2000" b="1" dirty="0" smtClean="0">
              <a:solidFill>
                <a:srgbClr val="002060"/>
              </a:solidFill>
            </a:rPr>
            <a:t>Отметка </a:t>
          </a:r>
          <a:br>
            <a:rPr lang="ru-RU" sz="2000" b="1" dirty="0" smtClean="0">
              <a:solidFill>
                <a:srgbClr val="002060"/>
              </a:solidFill>
            </a:rPr>
          </a:br>
          <a:r>
            <a:rPr lang="ru-RU" sz="2000" b="1" dirty="0" smtClean="0">
              <a:solidFill>
                <a:srgbClr val="002060"/>
              </a:solidFill>
            </a:rPr>
            <a:t>в форме </a:t>
          </a:r>
          <a:br>
            <a:rPr lang="ru-RU" sz="2000" b="1" dirty="0" smtClean="0">
              <a:solidFill>
                <a:srgbClr val="002060"/>
              </a:solidFill>
            </a:rPr>
          </a:br>
          <a:r>
            <a:rPr lang="ru-RU" sz="2000" b="1" dirty="0" smtClean="0">
              <a:solidFill>
                <a:srgbClr val="002060"/>
              </a:solidFill>
            </a:rPr>
            <a:t>ППЭ-05-02</a:t>
          </a:r>
          <a:endParaRPr lang="ru-RU" sz="2000" b="1" dirty="0">
            <a:solidFill>
              <a:srgbClr val="002060"/>
            </a:solidFill>
          </a:endParaRPr>
        </a:p>
      </dgm:t>
    </dgm:pt>
    <dgm:pt modelId="{66B8E688-F7F0-4345-BCCB-FD663680A7EF}" type="parTrans" cxnId="{88F5B751-E96B-43D0-88DF-5F63569128A8}">
      <dgm:prSet/>
      <dgm:spPr/>
      <dgm:t>
        <a:bodyPr/>
        <a:lstStyle/>
        <a:p>
          <a:endParaRPr lang="ru-RU"/>
        </a:p>
      </dgm:t>
    </dgm:pt>
    <dgm:pt modelId="{C92358AA-FB28-46C2-8DE4-7445972604FF}" type="sibTrans" cxnId="{88F5B751-E96B-43D0-88DF-5F63569128A8}">
      <dgm:prSet/>
      <dgm:spPr/>
      <dgm:t>
        <a:bodyPr/>
        <a:lstStyle/>
        <a:p>
          <a:endParaRPr lang="ru-RU"/>
        </a:p>
      </dgm:t>
    </dgm:pt>
    <dgm:pt modelId="{4C6AF2BF-4CA9-46A9-BAF2-B76AA8F31FD6}">
      <dgm:prSet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endParaRPr lang="ru-RU" sz="2200" b="1" dirty="0" smtClean="0">
            <a:solidFill>
              <a:schemeClr val="accent3">
                <a:lumMod val="50000"/>
              </a:schemeClr>
            </a:solidFill>
          </a:endParaRPr>
        </a:p>
        <a:p>
          <a:r>
            <a:rPr lang="ru-RU" sz="1900" b="1" dirty="0" smtClean="0">
              <a:solidFill>
                <a:srgbClr val="002060"/>
              </a:solidFill>
            </a:rPr>
            <a:t>Уведомление о явке в КО</a:t>
          </a:r>
          <a:endParaRPr lang="ru-RU" sz="1900" b="1" dirty="0">
            <a:solidFill>
              <a:srgbClr val="002060"/>
            </a:solidFill>
          </a:endParaRPr>
        </a:p>
      </dgm:t>
    </dgm:pt>
    <dgm:pt modelId="{FDCABF61-C14B-4F78-BBB5-7D9EE8FD084D}" type="parTrans" cxnId="{3463006A-E133-442A-A892-9776FEEB9A83}">
      <dgm:prSet/>
      <dgm:spPr/>
      <dgm:t>
        <a:bodyPr/>
        <a:lstStyle/>
        <a:p>
          <a:endParaRPr lang="ru-RU"/>
        </a:p>
      </dgm:t>
    </dgm:pt>
    <dgm:pt modelId="{5BED3539-5DC5-403B-934E-25C210D3BF9C}" type="sibTrans" cxnId="{3463006A-E133-442A-A892-9776FEEB9A83}">
      <dgm:prSet/>
      <dgm:spPr/>
      <dgm:t>
        <a:bodyPr/>
        <a:lstStyle/>
        <a:p>
          <a:endParaRPr lang="ru-RU"/>
        </a:p>
      </dgm:t>
    </dgm:pt>
    <dgm:pt modelId="{817F5EE8-A38E-43A3-A0ED-1C6C13215671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endParaRPr lang="ru-RU" sz="1600" b="1" dirty="0" smtClean="0">
            <a:solidFill>
              <a:schemeClr val="accent3">
                <a:lumMod val="50000"/>
              </a:schemeClr>
            </a:solidFill>
          </a:endParaRPr>
        </a:p>
        <a:p>
          <a:endParaRPr lang="ru-RU" sz="1600" b="1" dirty="0" smtClean="0">
            <a:solidFill>
              <a:schemeClr val="accent3">
                <a:lumMod val="50000"/>
              </a:schemeClr>
            </a:solidFill>
          </a:endParaRPr>
        </a:p>
        <a:p>
          <a:endParaRPr lang="ru-RU" sz="1600" b="1" dirty="0" smtClean="0">
            <a:solidFill>
              <a:schemeClr val="accent3">
                <a:lumMod val="50000"/>
              </a:schemeClr>
            </a:solidFill>
          </a:endParaRPr>
        </a:p>
        <a:p>
          <a:endParaRPr lang="ru-RU" sz="1600" b="1" dirty="0" smtClean="0">
            <a:solidFill>
              <a:srgbClr val="002060"/>
            </a:solidFill>
          </a:endParaRPr>
        </a:p>
        <a:p>
          <a:endParaRPr lang="ru-RU" sz="2000" b="1" dirty="0" smtClean="0">
            <a:solidFill>
              <a:srgbClr val="002060"/>
            </a:solidFill>
          </a:endParaRPr>
        </a:p>
        <a:p>
          <a:r>
            <a:rPr lang="ru-RU" sz="2000" b="1" dirty="0" smtClean="0">
              <a:solidFill>
                <a:srgbClr val="002060"/>
              </a:solidFill>
            </a:rPr>
            <a:t>Служебные записки</a:t>
          </a:r>
          <a:endParaRPr lang="ru-RU" sz="2000" b="1" dirty="0">
            <a:solidFill>
              <a:srgbClr val="002060"/>
            </a:solidFill>
          </a:endParaRPr>
        </a:p>
      </dgm:t>
    </dgm:pt>
    <dgm:pt modelId="{E1A237DD-3DC0-40E1-B735-4086D44930BE}" type="parTrans" cxnId="{D284285F-CA5E-41EB-94CF-BA4F21DC8449}">
      <dgm:prSet/>
      <dgm:spPr/>
      <dgm:t>
        <a:bodyPr/>
        <a:lstStyle/>
        <a:p>
          <a:endParaRPr lang="ru-RU"/>
        </a:p>
      </dgm:t>
    </dgm:pt>
    <dgm:pt modelId="{20DDCB56-89E2-4E3C-B9B5-FC0873092434}" type="sibTrans" cxnId="{D284285F-CA5E-41EB-94CF-BA4F21DC8449}">
      <dgm:prSet/>
      <dgm:spPr/>
      <dgm:t>
        <a:bodyPr/>
        <a:lstStyle/>
        <a:p>
          <a:endParaRPr lang="ru-RU"/>
        </a:p>
      </dgm:t>
    </dgm:pt>
    <dgm:pt modelId="{4058AFAE-CCC7-4031-8933-58C6E7D6E8E6}" type="pres">
      <dgm:prSet presAssocID="{9B3653B2-385F-479E-8AED-E923A4098C5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FDF8D35-57AF-49BD-A1BF-A5E47BB3FB08}" type="pres">
      <dgm:prSet presAssocID="{9B3653B2-385F-479E-8AED-E923A4098C51}" presName="fgShape" presStyleLbl="fgShp" presStyleIdx="0" presStyleCnt="1" custLinFactNeighborY="32394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95512887-EEC6-4D6D-87AA-29B4ACC1F0A4}" type="pres">
      <dgm:prSet presAssocID="{9B3653B2-385F-479E-8AED-E923A4098C51}" presName="linComp" presStyleCnt="0"/>
      <dgm:spPr/>
    </dgm:pt>
    <dgm:pt modelId="{3682AA56-9A9C-4139-917C-1BB3E9AB13EE}" type="pres">
      <dgm:prSet presAssocID="{84C1A9BA-349A-4BB0-9CD0-79A8664D2FB4}" presName="compNode" presStyleCnt="0"/>
      <dgm:spPr/>
    </dgm:pt>
    <dgm:pt modelId="{B42E5675-4677-455D-8B52-5F90EB4B23A9}" type="pres">
      <dgm:prSet presAssocID="{84C1A9BA-349A-4BB0-9CD0-79A8664D2FB4}" presName="bkgdShape" presStyleLbl="node1" presStyleIdx="0" presStyleCnt="5" custScaleX="111782" custLinFactNeighborX="-295" custLinFactNeighborY="-4001"/>
      <dgm:spPr/>
      <dgm:t>
        <a:bodyPr/>
        <a:lstStyle/>
        <a:p>
          <a:endParaRPr lang="ru-RU"/>
        </a:p>
      </dgm:t>
    </dgm:pt>
    <dgm:pt modelId="{51DDE8AA-5AA3-403C-8331-7D2E02E4E426}" type="pres">
      <dgm:prSet presAssocID="{84C1A9BA-349A-4BB0-9CD0-79A8664D2FB4}" presName="nodeTx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F4B1E7-F51B-4C76-ACF6-7E41387DD0F1}" type="pres">
      <dgm:prSet presAssocID="{84C1A9BA-349A-4BB0-9CD0-79A8664D2FB4}" presName="invisiNode" presStyleLbl="node1" presStyleIdx="0" presStyleCnt="5"/>
      <dgm:spPr/>
    </dgm:pt>
    <dgm:pt modelId="{E7355EEC-17BA-486C-B30B-953EC7119146}" type="pres">
      <dgm:prSet presAssocID="{84C1A9BA-349A-4BB0-9CD0-79A8664D2FB4}" presName="imagNode" presStyleLbl="fgImgPlace1" presStyleIdx="0" presStyleCnt="5" custScaleX="109518" custScaleY="164705" custLinFactNeighborX="1752" custLinFactNeighborY="2340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F201BD5-DA25-466D-A21D-9349B234A09C}" type="pres">
      <dgm:prSet presAssocID="{E7CBB107-1942-4CFD-9FAC-15CC98794CC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2D27EAE-3F63-47AD-89E0-2B9639CA025D}" type="pres">
      <dgm:prSet presAssocID="{EB15CE03-8F4B-442F-8C79-12C9E9EB3AD0}" presName="compNode" presStyleCnt="0"/>
      <dgm:spPr/>
    </dgm:pt>
    <dgm:pt modelId="{65C4BC29-AD05-478D-8B3E-F7DFB98ABE9E}" type="pres">
      <dgm:prSet presAssocID="{EB15CE03-8F4B-442F-8C79-12C9E9EB3AD0}" presName="bkgdShape" presStyleLbl="node1" presStyleIdx="1" presStyleCnt="5" custScaleX="106460" custLinFactNeighborX="1500" custLinFactNeighborY="-2756"/>
      <dgm:spPr/>
      <dgm:t>
        <a:bodyPr/>
        <a:lstStyle/>
        <a:p>
          <a:endParaRPr lang="ru-RU"/>
        </a:p>
      </dgm:t>
    </dgm:pt>
    <dgm:pt modelId="{8BC2D775-1F93-4619-B425-01103EE55CDC}" type="pres">
      <dgm:prSet presAssocID="{EB15CE03-8F4B-442F-8C79-12C9E9EB3AD0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221578-24D4-4928-A313-B96EED09F42B}" type="pres">
      <dgm:prSet presAssocID="{EB15CE03-8F4B-442F-8C79-12C9E9EB3AD0}" presName="invisiNode" presStyleLbl="node1" presStyleIdx="1" presStyleCnt="5"/>
      <dgm:spPr/>
    </dgm:pt>
    <dgm:pt modelId="{78AECD96-2D13-4C11-AE27-8D7D59C7C6A5}" type="pres">
      <dgm:prSet presAssocID="{EB15CE03-8F4B-442F-8C79-12C9E9EB3AD0}" presName="imagNode" presStyleLbl="fgImgPlace1" presStyleIdx="1" presStyleCnt="5" custScaleX="98751" custScaleY="172567" custLinFactNeighborX="3524" custLinFactNeighborY="2536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A8B4F60-8F73-467D-B7CD-120B658BCB4D}" type="pres">
      <dgm:prSet presAssocID="{DCA44F4B-AD6C-413A-B277-EB1FC042971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5F60322-BA2B-4B91-9CCA-6F0E884A7F48}" type="pres">
      <dgm:prSet presAssocID="{13635093-DF15-46A1-9E5E-FE3E45DCA1C7}" presName="compNode" presStyleCnt="0"/>
      <dgm:spPr/>
    </dgm:pt>
    <dgm:pt modelId="{AF043C9C-0EFA-4578-A5E9-6F7A715B92B1}" type="pres">
      <dgm:prSet presAssocID="{13635093-DF15-46A1-9E5E-FE3E45DCA1C7}" presName="bkgdShape" presStyleLbl="node1" presStyleIdx="2" presStyleCnt="5" custScaleX="112910" custLinFactNeighborX="878" custLinFactNeighborY="-2685"/>
      <dgm:spPr/>
      <dgm:t>
        <a:bodyPr/>
        <a:lstStyle/>
        <a:p>
          <a:endParaRPr lang="ru-RU"/>
        </a:p>
      </dgm:t>
    </dgm:pt>
    <dgm:pt modelId="{30813065-2F7D-4053-A1A1-69391A808A43}" type="pres">
      <dgm:prSet presAssocID="{13635093-DF15-46A1-9E5E-FE3E45DCA1C7}" presName="nodeT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709B82-1EDB-4CD1-B2C2-34096A18107D}" type="pres">
      <dgm:prSet presAssocID="{13635093-DF15-46A1-9E5E-FE3E45DCA1C7}" presName="invisiNode" presStyleLbl="node1" presStyleIdx="2" presStyleCnt="5"/>
      <dgm:spPr/>
    </dgm:pt>
    <dgm:pt modelId="{696AD255-D2AA-4C19-8A66-C2D716C8A496}" type="pres">
      <dgm:prSet presAssocID="{13635093-DF15-46A1-9E5E-FE3E45DCA1C7}" presName="imagNode" presStyleLbl="fgImgPlace1" presStyleIdx="2" presStyleCnt="5" custScaleX="104913" custScaleY="168286" custLinFactNeighborX="3911" custLinFactNeighborY="2429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1C4932E-4E07-40A8-B5F5-0837AB24C5BB}" type="pres">
      <dgm:prSet presAssocID="{C92358AA-FB28-46C2-8DE4-7445972604FF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0A117AB-610A-4BFC-BC42-E8A8007E393B}" type="pres">
      <dgm:prSet presAssocID="{4C6AF2BF-4CA9-46A9-BAF2-B76AA8F31FD6}" presName="compNode" presStyleCnt="0"/>
      <dgm:spPr/>
    </dgm:pt>
    <dgm:pt modelId="{2821A98C-7ABF-4B81-ACD3-93278B01C6E6}" type="pres">
      <dgm:prSet presAssocID="{4C6AF2BF-4CA9-46A9-BAF2-B76AA8F31FD6}" presName="bkgdShape" presStyleLbl="node1" presStyleIdx="3" presStyleCnt="5" custScaleX="108015" custLinFactNeighborX="-908" custLinFactNeighborY="-2950"/>
      <dgm:spPr/>
      <dgm:t>
        <a:bodyPr/>
        <a:lstStyle/>
        <a:p>
          <a:endParaRPr lang="ru-RU"/>
        </a:p>
      </dgm:t>
    </dgm:pt>
    <dgm:pt modelId="{0F9D5DDD-AB1B-4A63-91B4-CD07E20F1EFB}" type="pres">
      <dgm:prSet presAssocID="{4C6AF2BF-4CA9-46A9-BAF2-B76AA8F31FD6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E4837D-6050-4499-96A1-FABE2AA0D95B}" type="pres">
      <dgm:prSet presAssocID="{4C6AF2BF-4CA9-46A9-BAF2-B76AA8F31FD6}" presName="invisiNode" presStyleLbl="node1" presStyleIdx="3" presStyleCnt="5"/>
      <dgm:spPr/>
    </dgm:pt>
    <dgm:pt modelId="{65923987-F910-4771-BB88-CD40CDC3AB48}" type="pres">
      <dgm:prSet presAssocID="{4C6AF2BF-4CA9-46A9-BAF2-B76AA8F31FD6}" presName="imagNode" presStyleLbl="fgImgPlace1" presStyleIdx="3" presStyleCnt="5" custScaleX="103700" custScaleY="169094" custLinFactNeighborX="-1919" custLinFactNeighborY="3058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AC08EFD-BA58-47D0-9A73-9799A3D0EBE5}" type="pres">
      <dgm:prSet presAssocID="{5BED3539-5DC5-403B-934E-25C210D3BF9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E0A9C8B1-0442-43CF-9716-7A394F40BA1F}" type="pres">
      <dgm:prSet presAssocID="{817F5EE8-A38E-43A3-A0ED-1C6C13215671}" presName="compNode" presStyleCnt="0"/>
      <dgm:spPr/>
    </dgm:pt>
    <dgm:pt modelId="{58A67B22-7AF9-4389-A8C1-C9B3779521D0}" type="pres">
      <dgm:prSet presAssocID="{817F5EE8-A38E-43A3-A0ED-1C6C13215671}" presName="bkgdShape" presStyleLbl="node1" presStyleIdx="4" presStyleCnt="5" custScaleX="98403" custLinFactNeighborX="-915" custLinFactNeighborY="-2991"/>
      <dgm:spPr/>
      <dgm:t>
        <a:bodyPr/>
        <a:lstStyle/>
        <a:p>
          <a:endParaRPr lang="ru-RU"/>
        </a:p>
      </dgm:t>
    </dgm:pt>
    <dgm:pt modelId="{A93045B6-089F-4A15-9031-57CA3BF64F3A}" type="pres">
      <dgm:prSet presAssocID="{817F5EE8-A38E-43A3-A0ED-1C6C13215671}" presName="nodeT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D9B221-2697-45C3-B5AD-E0C0E4227441}" type="pres">
      <dgm:prSet presAssocID="{817F5EE8-A38E-43A3-A0ED-1C6C13215671}" presName="invisiNode" presStyleLbl="node1" presStyleIdx="4" presStyleCnt="5"/>
      <dgm:spPr/>
    </dgm:pt>
    <dgm:pt modelId="{6FA8CC9F-AA29-481A-A7C3-C2CCAD899355}" type="pres">
      <dgm:prSet presAssocID="{817F5EE8-A38E-43A3-A0ED-1C6C13215671}" presName="imagNode" presStyleLbl="fgImgPlace1" presStyleIdx="4" presStyleCnt="5" custScaleX="103300" custScaleY="166005" custLinFactNeighborX="1709" custLinFactNeighborY="34760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C17929F2-35EC-4D78-933D-DD64BD5F4C5C}" type="presOf" srcId="{EB15CE03-8F4B-442F-8C79-12C9E9EB3AD0}" destId="{65C4BC29-AD05-478D-8B3E-F7DFB98ABE9E}" srcOrd="0" destOrd="0" presId="urn:microsoft.com/office/officeart/2005/8/layout/hList7"/>
    <dgm:cxn modelId="{A82C723E-0BCF-4B56-86F8-47FE5D6BAE8B}" type="presOf" srcId="{13635093-DF15-46A1-9E5E-FE3E45DCA1C7}" destId="{AF043C9C-0EFA-4578-A5E9-6F7A715B92B1}" srcOrd="0" destOrd="0" presId="urn:microsoft.com/office/officeart/2005/8/layout/hList7"/>
    <dgm:cxn modelId="{5F5F9A9D-A750-40A5-8882-0BCEFF48D563}" type="presOf" srcId="{4C6AF2BF-4CA9-46A9-BAF2-B76AA8F31FD6}" destId="{0F9D5DDD-AB1B-4A63-91B4-CD07E20F1EFB}" srcOrd="1" destOrd="0" presId="urn:microsoft.com/office/officeart/2005/8/layout/hList7"/>
    <dgm:cxn modelId="{B22F6D33-65BA-4ED3-A312-1031DC6920D0}" type="presOf" srcId="{84C1A9BA-349A-4BB0-9CD0-79A8664D2FB4}" destId="{51DDE8AA-5AA3-403C-8331-7D2E02E4E426}" srcOrd="1" destOrd="0" presId="urn:microsoft.com/office/officeart/2005/8/layout/hList7"/>
    <dgm:cxn modelId="{953F3031-5091-46AB-B7EE-536503E55DB8}" type="presOf" srcId="{DCA44F4B-AD6C-413A-B277-EB1FC042971C}" destId="{AA8B4F60-8F73-467D-B7CD-120B658BCB4D}" srcOrd="0" destOrd="0" presId="urn:microsoft.com/office/officeart/2005/8/layout/hList7"/>
    <dgm:cxn modelId="{3463006A-E133-442A-A892-9776FEEB9A83}" srcId="{9B3653B2-385F-479E-8AED-E923A4098C51}" destId="{4C6AF2BF-4CA9-46A9-BAF2-B76AA8F31FD6}" srcOrd="3" destOrd="0" parTransId="{FDCABF61-C14B-4F78-BBB5-7D9EE8FD084D}" sibTransId="{5BED3539-5DC5-403B-934E-25C210D3BF9C}"/>
    <dgm:cxn modelId="{5F24CC24-B405-49EE-A094-3283A8A3AB91}" type="presOf" srcId="{817F5EE8-A38E-43A3-A0ED-1C6C13215671}" destId="{A93045B6-089F-4A15-9031-57CA3BF64F3A}" srcOrd="1" destOrd="0" presId="urn:microsoft.com/office/officeart/2005/8/layout/hList7"/>
    <dgm:cxn modelId="{51A69BE3-96B6-40A9-AA64-99119A3B5001}" type="presOf" srcId="{4C6AF2BF-4CA9-46A9-BAF2-B76AA8F31FD6}" destId="{2821A98C-7ABF-4B81-ACD3-93278B01C6E6}" srcOrd="0" destOrd="0" presId="urn:microsoft.com/office/officeart/2005/8/layout/hList7"/>
    <dgm:cxn modelId="{6394647B-D4CD-4039-9D7D-62795384A711}" type="presOf" srcId="{817F5EE8-A38E-43A3-A0ED-1C6C13215671}" destId="{58A67B22-7AF9-4389-A8C1-C9B3779521D0}" srcOrd="0" destOrd="0" presId="urn:microsoft.com/office/officeart/2005/8/layout/hList7"/>
    <dgm:cxn modelId="{88F5B751-E96B-43D0-88DF-5F63569128A8}" srcId="{9B3653B2-385F-479E-8AED-E923A4098C51}" destId="{13635093-DF15-46A1-9E5E-FE3E45DCA1C7}" srcOrd="2" destOrd="0" parTransId="{66B8E688-F7F0-4345-BCCB-FD663680A7EF}" sibTransId="{C92358AA-FB28-46C2-8DE4-7445972604FF}"/>
    <dgm:cxn modelId="{6CCB55E2-1257-44BE-A1FD-B7E1A9228F39}" type="presOf" srcId="{9B3653B2-385F-479E-8AED-E923A4098C51}" destId="{4058AFAE-CCC7-4031-8933-58C6E7D6E8E6}" srcOrd="0" destOrd="0" presId="urn:microsoft.com/office/officeart/2005/8/layout/hList7"/>
    <dgm:cxn modelId="{E98E47DF-F803-4D79-8B6A-61D2CDBA9DC7}" type="presOf" srcId="{E7CBB107-1942-4CFD-9FAC-15CC98794CCB}" destId="{DF201BD5-DA25-466D-A21D-9349B234A09C}" srcOrd="0" destOrd="0" presId="urn:microsoft.com/office/officeart/2005/8/layout/hList7"/>
    <dgm:cxn modelId="{95648BEF-AF91-43CC-A95F-BA2449128C6A}" type="presOf" srcId="{84C1A9BA-349A-4BB0-9CD0-79A8664D2FB4}" destId="{B42E5675-4677-455D-8B52-5F90EB4B23A9}" srcOrd="0" destOrd="0" presId="urn:microsoft.com/office/officeart/2005/8/layout/hList7"/>
    <dgm:cxn modelId="{160DC032-9382-49B4-BAFE-6AFC4C042035}" srcId="{9B3653B2-385F-479E-8AED-E923A4098C51}" destId="{84C1A9BA-349A-4BB0-9CD0-79A8664D2FB4}" srcOrd="0" destOrd="0" parTransId="{0614B877-F5DF-4263-B8CD-2D9D09F14591}" sibTransId="{E7CBB107-1942-4CFD-9FAC-15CC98794CCB}"/>
    <dgm:cxn modelId="{0A769B23-97CF-4BE5-87D1-B1853D31D2FA}" type="presOf" srcId="{5BED3539-5DC5-403B-934E-25C210D3BF9C}" destId="{5AC08EFD-BA58-47D0-9A73-9799A3D0EBE5}" srcOrd="0" destOrd="0" presId="urn:microsoft.com/office/officeart/2005/8/layout/hList7"/>
    <dgm:cxn modelId="{CF9D6DC9-ED24-4DB8-A7CD-C6DE00DD54C9}" type="presOf" srcId="{13635093-DF15-46A1-9E5E-FE3E45DCA1C7}" destId="{30813065-2F7D-4053-A1A1-69391A808A43}" srcOrd="1" destOrd="0" presId="urn:microsoft.com/office/officeart/2005/8/layout/hList7"/>
    <dgm:cxn modelId="{D284285F-CA5E-41EB-94CF-BA4F21DC8449}" srcId="{9B3653B2-385F-479E-8AED-E923A4098C51}" destId="{817F5EE8-A38E-43A3-A0ED-1C6C13215671}" srcOrd="4" destOrd="0" parTransId="{E1A237DD-3DC0-40E1-B735-4086D44930BE}" sibTransId="{20DDCB56-89E2-4E3C-B9B5-FC0873092434}"/>
    <dgm:cxn modelId="{0FF9F417-B585-45B0-AAB9-05C919BB6775}" srcId="{9B3653B2-385F-479E-8AED-E923A4098C51}" destId="{EB15CE03-8F4B-442F-8C79-12C9E9EB3AD0}" srcOrd="1" destOrd="0" parTransId="{2444DC82-50F2-44A7-A42D-922455C7C837}" sibTransId="{DCA44F4B-AD6C-413A-B277-EB1FC042971C}"/>
    <dgm:cxn modelId="{AAE6B1DD-6AF4-43D1-9E75-4153F2358487}" type="presOf" srcId="{EB15CE03-8F4B-442F-8C79-12C9E9EB3AD0}" destId="{8BC2D775-1F93-4619-B425-01103EE55CDC}" srcOrd="1" destOrd="0" presId="urn:microsoft.com/office/officeart/2005/8/layout/hList7"/>
    <dgm:cxn modelId="{BB174871-5C32-4FA1-9E1E-78566DFE40DC}" type="presOf" srcId="{C92358AA-FB28-46C2-8DE4-7445972604FF}" destId="{61C4932E-4E07-40A8-B5F5-0837AB24C5BB}" srcOrd="0" destOrd="0" presId="urn:microsoft.com/office/officeart/2005/8/layout/hList7"/>
    <dgm:cxn modelId="{3A364C1C-100D-4B20-8808-2153AD3A3408}" type="presParOf" srcId="{4058AFAE-CCC7-4031-8933-58C6E7D6E8E6}" destId="{4FDF8D35-57AF-49BD-A1BF-A5E47BB3FB08}" srcOrd="0" destOrd="0" presId="urn:microsoft.com/office/officeart/2005/8/layout/hList7"/>
    <dgm:cxn modelId="{4DDE09CB-1209-40A0-886F-37D2F63B82FE}" type="presParOf" srcId="{4058AFAE-CCC7-4031-8933-58C6E7D6E8E6}" destId="{95512887-EEC6-4D6D-87AA-29B4ACC1F0A4}" srcOrd="1" destOrd="0" presId="urn:microsoft.com/office/officeart/2005/8/layout/hList7"/>
    <dgm:cxn modelId="{D96E8676-EFFA-40FC-BEF7-6526A0D58D83}" type="presParOf" srcId="{95512887-EEC6-4D6D-87AA-29B4ACC1F0A4}" destId="{3682AA56-9A9C-4139-917C-1BB3E9AB13EE}" srcOrd="0" destOrd="0" presId="urn:microsoft.com/office/officeart/2005/8/layout/hList7"/>
    <dgm:cxn modelId="{B00954CA-C6A2-44DB-8F1A-A24453023370}" type="presParOf" srcId="{3682AA56-9A9C-4139-917C-1BB3E9AB13EE}" destId="{B42E5675-4677-455D-8B52-5F90EB4B23A9}" srcOrd="0" destOrd="0" presId="urn:microsoft.com/office/officeart/2005/8/layout/hList7"/>
    <dgm:cxn modelId="{C8AB2246-F4EB-4216-8927-A34CD397B9A1}" type="presParOf" srcId="{3682AA56-9A9C-4139-917C-1BB3E9AB13EE}" destId="{51DDE8AA-5AA3-403C-8331-7D2E02E4E426}" srcOrd="1" destOrd="0" presId="urn:microsoft.com/office/officeart/2005/8/layout/hList7"/>
    <dgm:cxn modelId="{3BBE9881-5156-401D-B0B4-331F7A3B90D1}" type="presParOf" srcId="{3682AA56-9A9C-4139-917C-1BB3E9AB13EE}" destId="{61F4B1E7-F51B-4C76-ACF6-7E41387DD0F1}" srcOrd="2" destOrd="0" presId="urn:microsoft.com/office/officeart/2005/8/layout/hList7"/>
    <dgm:cxn modelId="{4441437A-F176-4FB9-8896-B92624032BC8}" type="presParOf" srcId="{3682AA56-9A9C-4139-917C-1BB3E9AB13EE}" destId="{E7355EEC-17BA-486C-B30B-953EC7119146}" srcOrd="3" destOrd="0" presId="urn:microsoft.com/office/officeart/2005/8/layout/hList7"/>
    <dgm:cxn modelId="{991BAC04-E2CE-4DFD-9517-FA96D9ABC491}" type="presParOf" srcId="{95512887-EEC6-4D6D-87AA-29B4ACC1F0A4}" destId="{DF201BD5-DA25-466D-A21D-9349B234A09C}" srcOrd="1" destOrd="0" presId="urn:microsoft.com/office/officeart/2005/8/layout/hList7"/>
    <dgm:cxn modelId="{ADCFDE50-CB88-4A66-B21F-944B604F369C}" type="presParOf" srcId="{95512887-EEC6-4D6D-87AA-29B4ACC1F0A4}" destId="{12D27EAE-3F63-47AD-89E0-2B9639CA025D}" srcOrd="2" destOrd="0" presId="urn:microsoft.com/office/officeart/2005/8/layout/hList7"/>
    <dgm:cxn modelId="{5FC3BCDA-9871-41E1-B4FD-421AE22E34AE}" type="presParOf" srcId="{12D27EAE-3F63-47AD-89E0-2B9639CA025D}" destId="{65C4BC29-AD05-478D-8B3E-F7DFB98ABE9E}" srcOrd="0" destOrd="0" presId="urn:microsoft.com/office/officeart/2005/8/layout/hList7"/>
    <dgm:cxn modelId="{CD7EFEB5-4D21-484B-AE1E-DE5967D6EA95}" type="presParOf" srcId="{12D27EAE-3F63-47AD-89E0-2B9639CA025D}" destId="{8BC2D775-1F93-4619-B425-01103EE55CDC}" srcOrd="1" destOrd="0" presId="urn:microsoft.com/office/officeart/2005/8/layout/hList7"/>
    <dgm:cxn modelId="{34193115-33EE-43CD-8DFF-C58D1969E2B7}" type="presParOf" srcId="{12D27EAE-3F63-47AD-89E0-2B9639CA025D}" destId="{7A221578-24D4-4928-A313-B96EED09F42B}" srcOrd="2" destOrd="0" presId="urn:microsoft.com/office/officeart/2005/8/layout/hList7"/>
    <dgm:cxn modelId="{0553EF22-D213-4B20-8E7D-6B92F28E21FB}" type="presParOf" srcId="{12D27EAE-3F63-47AD-89E0-2B9639CA025D}" destId="{78AECD96-2D13-4C11-AE27-8D7D59C7C6A5}" srcOrd="3" destOrd="0" presId="urn:microsoft.com/office/officeart/2005/8/layout/hList7"/>
    <dgm:cxn modelId="{97A46D73-885E-44CF-B4C5-1F225A7093A1}" type="presParOf" srcId="{95512887-EEC6-4D6D-87AA-29B4ACC1F0A4}" destId="{AA8B4F60-8F73-467D-B7CD-120B658BCB4D}" srcOrd="3" destOrd="0" presId="urn:microsoft.com/office/officeart/2005/8/layout/hList7"/>
    <dgm:cxn modelId="{B23E76AF-2FAC-4FA7-B269-2600FEB54B97}" type="presParOf" srcId="{95512887-EEC6-4D6D-87AA-29B4ACC1F0A4}" destId="{85F60322-BA2B-4B91-9CCA-6F0E884A7F48}" srcOrd="4" destOrd="0" presId="urn:microsoft.com/office/officeart/2005/8/layout/hList7"/>
    <dgm:cxn modelId="{C6BD98BD-8351-401A-A026-045FC221A762}" type="presParOf" srcId="{85F60322-BA2B-4B91-9CCA-6F0E884A7F48}" destId="{AF043C9C-0EFA-4578-A5E9-6F7A715B92B1}" srcOrd="0" destOrd="0" presId="urn:microsoft.com/office/officeart/2005/8/layout/hList7"/>
    <dgm:cxn modelId="{F3074EC8-17C2-4F43-A9C6-70795B5967D9}" type="presParOf" srcId="{85F60322-BA2B-4B91-9CCA-6F0E884A7F48}" destId="{30813065-2F7D-4053-A1A1-69391A808A43}" srcOrd="1" destOrd="0" presId="urn:microsoft.com/office/officeart/2005/8/layout/hList7"/>
    <dgm:cxn modelId="{F67BC892-1856-4C5C-83CB-91E6F6E1A40F}" type="presParOf" srcId="{85F60322-BA2B-4B91-9CCA-6F0E884A7F48}" destId="{50709B82-1EDB-4CD1-B2C2-34096A18107D}" srcOrd="2" destOrd="0" presId="urn:microsoft.com/office/officeart/2005/8/layout/hList7"/>
    <dgm:cxn modelId="{18271DCB-9592-493B-B15C-895257CD0E9F}" type="presParOf" srcId="{85F60322-BA2B-4B91-9CCA-6F0E884A7F48}" destId="{696AD255-D2AA-4C19-8A66-C2D716C8A496}" srcOrd="3" destOrd="0" presId="urn:microsoft.com/office/officeart/2005/8/layout/hList7"/>
    <dgm:cxn modelId="{4A39A38F-E40E-4B04-B7CA-586B855A7FB5}" type="presParOf" srcId="{95512887-EEC6-4D6D-87AA-29B4ACC1F0A4}" destId="{61C4932E-4E07-40A8-B5F5-0837AB24C5BB}" srcOrd="5" destOrd="0" presId="urn:microsoft.com/office/officeart/2005/8/layout/hList7"/>
    <dgm:cxn modelId="{449CC3F6-0FC3-425C-BEB2-12849A9A33C5}" type="presParOf" srcId="{95512887-EEC6-4D6D-87AA-29B4ACC1F0A4}" destId="{60A117AB-610A-4BFC-BC42-E8A8007E393B}" srcOrd="6" destOrd="0" presId="urn:microsoft.com/office/officeart/2005/8/layout/hList7"/>
    <dgm:cxn modelId="{6DC4E8A7-4928-4ABE-9966-3DFD0B799A8F}" type="presParOf" srcId="{60A117AB-610A-4BFC-BC42-E8A8007E393B}" destId="{2821A98C-7ABF-4B81-ACD3-93278B01C6E6}" srcOrd="0" destOrd="0" presId="urn:microsoft.com/office/officeart/2005/8/layout/hList7"/>
    <dgm:cxn modelId="{717C18DC-539D-49F5-83B4-4AE40AD1F907}" type="presParOf" srcId="{60A117AB-610A-4BFC-BC42-E8A8007E393B}" destId="{0F9D5DDD-AB1B-4A63-91B4-CD07E20F1EFB}" srcOrd="1" destOrd="0" presId="urn:microsoft.com/office/officeart/2005/8/layout/hList7"/>
    <dgm:cxn modelId="{CA91F80E-BCCD-4932-8403-CF8C4DACF3E8}" type="presParOf" srcId="{60A117AB-610A-4BFC-BC42-E8A8007E393B}" destId="{E1E4837D-6050-4499-96A1-FABE2AA0D95B}" srcOrd="2" destOrd="0" presId="urn:microsoft.com/office/officeart/2005/8/layout/hList7"/>
    <dgm:cxn modelId="{C175E110-8127-40D9-A7BF-7568DF02A548}" type="presParOf" srcId="{60A117AB-610A-4BFC-BC42-E8A8007E393B}" destId="{65923987-F910-4771-BB88-CD40CDC3AB48}" srcOrd="3" destOrd="0" presId="urn:microsoft.com/office/officeart/2005/8/layout/hList7"/>
    <dgm:cxn modelId="{7886B559-D4F6-4A90-AB23-9BDB42BC50D7}" type="presParOf" srcId="{95512887-EEC6-4D6D-87AA-29B4ACC1F0A4}" destId="{5AC08EFD-BA58-47D0-9A73-9799A3D0EBE5}" srcOrd="7" destOrd="0" presId="urn:microsoft.com/office/officeart/2005/8/layout/hList7"/>
    <dgm:cxn modelId="{6C1AA5F8-5100-4F46-B3C9-FC40F9EE6E37}" type="presParOf" srcId="{95512887-EEC6-4D6D-87AA-29B4ACC1F0A4}" destId="{E0A9C8B1-0442-43CF-9716-7A394F40BA1F}" srcOrd="8" destOrd="0" presId="urn:microsoft.com/office/officeart/2005/8/layout/hList7"/>
    <dgm:cxn modelId="{DF0088CC-244F-4984-A229-B2A21C13573A}" type="presParOf" srcId="{E0A9C8B1-0442-43CF-9716-7A394F40BA1F}" destId="{58A67B22-7AF9-4389-A8C1-C9B3779521D0}" srcOrd="0" destOrd="0" presId="urn:microsoft.com/office/officeart/2005/8/layout/hList7"/>
    <dgm:cxn modelId="{2420D516-0594-4E0B-A298-D685F33307CA}" type="presParOf" srcId="{E0A9C8B1-0442-43CF-9716-7A394F40BA1F}" destId="{A93045B6-089F-4A15-9031-57CA3BF64F3A}" srcOrd="1" destOrd="0" presId="urn:microsoft.com/office/officeart/2005/8/layout/hList7"/>
    <dgm:cxn modelId="{D0B0BA47-33DD-4B84-8C6F-816442244C85}" type="presParOf" srcId="{E0A9C8B1-0442-43CF-9716-7A394F40BA1F}" destId="{55D9B221-2697-45C3-B5AD-E0C0E4227441}" srcOrd="2" destOrd="0" presId="urn:microsoft.com/office/officeart/2005/8/layout/hList7"/>
    <dgm:cxn modelId="{776CC374-CB37-425B-9B6B-40050271D460}" type="presParOf" srcId="{E0A9C8B1-0442-43CF-9716-7A394F40BA1F}" destId="{6FA8CC9F-AA29-481A-A7C3-C2CCAD899355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567335D-E256-4C6B-A71A-A3D6F57CDC1C}" type="doc">
      <dgm:prSet loTypeId="urn:microsoft.com/office/officeart/2008/layout/HorizontalMultiLevelHierarchy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758D706-72E7-48C4-B324-90C0A76771EA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Председателю ГЭК  </a:t>
          </a:r>
        </a:p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И.А Асланян от руководителя ППЭ №_____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AF9F5F-4281-4D53-8B77-DA5A69D3209D}" type="parTrans" cxnId="{6805A633-68B4-43D9-BD92-8A5A8370EA3A}">
      <dgm:prSet/>
      <dgm:spPr/>
      <dgm:t>
        <a:bodyPr/>
        <a:lstStyle/>
        <a:p>
          <a:endParaRPr lang="ru-RU"/>
        </a:p>
      </dgm:t>
    </dgm:pt>
    <dgm:pt modelId="{A6553638-04D9-47EA-A440-CECBB602B1C1}" type="sibTrans" cxnId="{6805A633-68B4-43D9-BD92-8A5A8370EA3A}">
      <dgm:prSet/>
      <dgm:spPr/>
      <dgm:t>
        <a:bodyPr/>
        <a:lstStyle/>
        <a:p>
          <a:endParaRPr lang="ru-RU"/>
        </a:p>
      </dgm:t>
    </dgm:pt>
    <dgm:pt modelId="{0F04CF0A-D556-4B9A-BD34-04E999D4FDB4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Руководителю ППЭ №____         от сопровождающего учащихся ГБОУ СОШ № _____ </a:t>
          </a:r>
        </a:p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на экзамен по_____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C8A4A0-D423-4A22-B27A-33B7DC961CBC}" type="parTrans" cxnId="{9C5614CE-407A-4F45-9954-C3B72C5932B3}">
      <dgm:prSet/>
      <dgm:spPr/>
      <dgm:t>
        <a:bodyPr/>
        <a:lstStyle/>
        <a:p>
          <a:endParaRPr lang="ru-RU"/>
        </a:p>
      </dgm:t>
    </dgm:pt>
    <dgm:pt modelId="{2CE00EBC-D8ED-4C65-A364-AB6481169598}" type="sibTrans" cxnId="{9C5614CE-407A-4F45-9954-C3B72C5932B3}">
      <dgm:prSet/>
      <dgm:spPr/>
      <dgm:t>
        <a:bodyPr/>
        <a:lstStyle/>
        <a:p>
          <a:endParaRPr lang="ru-RU"/>
        </a:p>
      </dgm:t>
    </dgm:pt>
    <dgm:pt modelId="{1FBF60DA-5653-4DCD-B80C-93D9046F8E44}">
      <dgm:prSet phldrT="[Текст]"/>
      <dgm:spPr/>
      <dgm:t>
        <a:bodyPr/>
        <a:lstStyle/>
        <a:p>
          <a:pPr algn="ctr"/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Руководителю ППЭ №____                      от общественного наблюдателя</a:t>
          </a:r>
        </a:p>
        <a:p>
          <a:pPr algn="ctr"/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в ППЭ № _____экзамена по____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532B01-EE9D-48FA-B883-8F9ED1D56AB4}" type="parTrans" cxnId="{9B8BA873-700E-415F-9EDD-F8A626BA5EF1}">
      <dgm:prSet/>
      <dgm:spPr/>
      <dgm:t>
        <a:bodyPr/>
        <a:lstStyle/>
        <a:p>
          <a:endParaRPr lang="ru-RU"/>
        </a:p>
      </dgm:t>
    </dgm:pt>
    <dgm:pt modelId="{39109ABA-8E9C-4654-887E-42EC40FE31C4}" type="sibTrans" cxnId="{9B8BA873-700E-415F-9EDD-F8A626BA5EF1}">
      <dgm:prSet/>
      <dgm:spPr/>
      <dgm:t>
        <a:bodyPr/>
        <a:lstStyle/>
        <a:p>
          <a:endParaRPr lang="ru-RU"/>
        </a:p>
      </dgm:t>
    </dgm:pt>
    <dgm:pt modelId="{7BF765C9-ED24-4E8A-8214-9531BDEC6690}">
      <dgm:prSet phldrT="[Текст]"/>
      <dgm:spPr/>
      <dgm:t>
        <a:bodyPr/>
        <a:lstStyle/>
        <a:p>
          <a:pPr algn="ctr"/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Руководителю ППЭ №____         от организатора в </a:t>
          </a:r>
        </a:p>
        <a:p>
          <a:pPr algn="ctr"/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аудитории № ___ ППЭ № _____экзамена по____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EA30E9-3D05-4974-9DCA-30E6AB0BB02F}" type="parTrans" cxnId="{0BD5F330-34A9-456E-A77A-CC2135E89A73}">
      <dgm:prSet/>
      <dgm:spPr/>
      <dgm:t>
        <a:bodyPr/>
        <a:lstStyle/>
        <a:p>
          <a:endParaRPr lang="ru-RU"/>
        </a:p>
      </dgm:t>
    </dgm:pt>
    <dgm:pt modelId="{6A768CCF-6FD5-4D79-9410-C1360E134995}" type="sibTrans" cxnId="{0BD5F330-34A9-456E-A77A-CC2135E89A73}">
      <dgm:prSet/>
      <dgm:spPr/>
      <dgm:t>
        <a:bodyPr/>
        <a:lstStyle/>
        <a:p>
          <a:endParaRPr lang="ru-RU"/>
        </a:p>
      </dgm:t>
    </dgm:pt>
    <dgm:pt modelId="{4F0EF70A-0D3B-4B07-A03B-B64267902A59}" type="pres">
      <dgm:prSet presAssocID="{B567335D-E256-4C6B-A71A-A3D6F57CDC1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B9F22E-FB29-4DE4-A791-8C3EF772B50B}" type="pres">
      <dgm:prSet presAssocID="{0758D706-72E7-48C4-B324-90C0A76771EA}" presName="root1" presStyleCnt="0"/>
      <dgm:spPr/>
    </dgm:pt>
    <dgm:pt modelId="{8D89F9D1-2103-4131-9241-AD3858451189}" type="pres">
      <dgm:prSet presAssocID="{0758D706-72E7-48C4-B324-90C0A76771EA}" presName="LevelOneTextNode" presStyleLbl="node0" presStyleIdx="0" presStyleCnt="1" custAng="54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09C4A6F-0977-4E9A-9D9B-ABF07F1EF133}" type="pres">
      <dgm:prSet presAssocID="{0758D706-72E7-48C4-B324-90C0A76771EA}" presName="level2hierChild" presStyleCnt="0"/>
      <dgm:spPr/>
    </dgm:pt>
    <dgm:pt modelId="{E03984C3-868C-48B7-9053-895368BE64B6}" type="pres">
      <dgm:prSet presAssocID="{7DC8A4A0-D423-4A22-B27A-33B7DC961CBC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48AC0646-919D-44DD-B7CD-165F4F62E04C}" type="pres">
      <dgm:prSet presAssocID="{7DC8A4A0-D423-4A22-B27A-33B7DC961CBC}" presName="connTx" presStyleLbl="parChTrans1D2" presStyleIdx="0" presStyleCnt="3"/>
      <dgm:spPr/>
      <dgm:t>
        <a:bodyPr/>
        <a:lstStyle/>
        <a:p>
          <a:endParaRPr lang="ru-RU"/>
        </a:p>
      </dgm:t>
    </dgm:pt>
    <dgm:pt modelId="{70581129-5450-4FFA-AF97-E9181B48DDBB}" type="pres">
      <dgm:prSet presAssocID="{0F04CF0A-D556-4B9A-BD34-04E999D4FDB4}" presName="root2" presStyleCnt="0"/>
      <dgm:spPr/>
    </dgm:pt>
    <dgm:pt modelId="{446802BC-3F52-4F8F-882F-1E865AF48C88}" type="pres">
      <dgm:prSet presAssocID="{0F04CF0A-D556-4B9A-BD34-04E999D4FDB4}" presName="LevelTwoTextNode" presStyleLbl="node2" presStyleIdx="0" presStyleCnt="3" custScaleY="126719" custLinFactNeighborX="72260" custLinFactNeighborY="-3941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836963F-E112-4090-9065-B771EA748D77}" type="pres">
      <dgm:prSet presAssocID="{0F04CF0A-D556-4B9A-BD34-04E999D4FDB4}" presName="level3hierChild" presStyleCnt="0"/>
      <dgm:spPr/>
    </dgm:pt>
    <dgm:pt modelId="{870E62BE-6EE4-4C39-A9F0-095FAEAF3E9E}" type="pres">
      <dgm:prSet presAssocID="{E1532B01-EE9D-48FA-B883-8F9ED1D56AB4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AB9D1243-CD75-41AD-A8F6-3F96FE3E5F20}" type="pres">
      <dgm:prSet presAssocID="{E1532B01-EE9D-48FA-B883-8F9ED1D56AB4}" presName="connTx" presStyleLbl="parChTrans1D2" presStyleIdx="1" presStyleCnt="3"/>
      <dgm:spPr/>
      <dgm:t>
        <a:bodyPr/>
        <a:lstStyle/>
        <a:p>
          <a:endParaRPr lang="ru-RU"/>
        </a:p>
      </dgm:t>
    </dgm:pt>
    <dgm:pt modelId="{F85F38D9-FAA1-48AB-8751-BECE162A5A89}" type="pres">
      <dgm:prSet presAssocID="{1FBF60DA-5653-4DCD-B80C-93D9046F8E44}" presName="root2" presStyleCnt="0"/>
      <dgm:spPr/>
    </dgm:pt>
    <dgm:pt modelId="{4A9E331E-7529-48B6-A78A-2F65AAE5892B}" type="pres">
      <dgm:prSet presAssocID="{1FBF60DA-5653-4DCD-B80C-93D9046F8E44}" presName="LevelTwoTextNode" presStyleLbl="node2" presStyleIdx="1" presStyleCnt="3" custLinFactNeighborX="70274" custLinFactNeighborY="-886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32F1498-3C99-420A-BE32-084707190667}" type="pres">
      <dgm:prSet presAssocID="{1FBF60DA-5653-4DCD-B80C-93D9046F8E44}" presName="level3hierChild" presStyleCnt="0"/>
      <dgm:spPr/>
    </dgm:pt>
    <dgm:pt modelId="{BED0DCDE-B010-49AE-8103-3B2F3794FA6F}" type="pres">
      <dgm:prSet presAssocID="{87EA30E9-3D05-4974-9DCA-30E6AB0BB02F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752BEE88-D786-45F8-8EA4-ADA11EE825BB}" type="pres">
      <dgm:prSet presAssocID="{87EA30E9-3D05-4974-9DCA-30E6AB0BB02F}" presName="connTx" presStyleLbl="parChTrans1D2" presStyleIdx="2" presStyleCnt="3"/>
      <dgm:spPr/>
      <dgm:t>
        <a:bodyPr/>
        <a:lstStyle/>
        <a:p>
          <a:endParaRPr lang="ru-RU"/>
        </a:p>
      </dgm:t>
    </dgm:pt>
    <dgm:pt modelId="{A96BE63F-F80C-43A1-8D24-AFE71D23D841}" type="pres">
      <dgm:prSet presAssocID="{7BF765C9-ED24-4E8A-8214-9531BDEC6690}" presName="root2" presStyleCnt="0"/>
      <dgm:spPr/>
    </dgm:pt>
    <dgm:pt modelId="{BECD4B29-EB43-4510-8CC9-A0F138DB30D9}" type="pres">
      <dgm:prSet presAssocID="{7BF765C9-ED24-4E8A-8214-9531BDEC6690}" presName="LevelTwoTextNode" presStyleLbl="node2" presStyleIdx="2" presStyleCnt="3" custScaleY="113359" custLinFactNeighborX="71762" custLinFactNeighborY="4586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666A523-55A0-4240-A624-FFBF36A383D5}" type="pres">
      <dgm:prSet presAssocID="{7BF765C9-ED24-4E8A-8214-9531BDEC6690}" presName="level3hierChild" presStyleCnt="0"/>
      <dgm:spPr/>
    </dgm:pt>
  </dgm:ptLst>
  <dgm:cxnLst>
    <dgm:cxn modelId="{1B63F890-DA96-4C10-A1FA-335316CEFF0A}" type="presOf" srcId="{1FBF60DA-5653-4DCD-B80C-93D9046F8E44}" destId="{4A9E331E-7529-48B6-A78A-2F65AAE5892B}" srcOrd="0" destOrd="0" presId="urn:microsoft.com/office/officeart/2008/layout/HorizontalMultiLevelHierarchy"/>
    <dgm:cxn modelId="{A111D690-1A50-4CEB-A041-C1272D5AFAD3}" type="presOf" srcId="{87EA30E9-3D05-4974-9DCA-30E6AB0BB02F}" destId="{BED0DCDE-B010-49AE-8103-3B2F3794FA6F}" srcOrd="0" destOrd="0" presId="urn:microsoft.com/office/officeart/2008/layout/HorizontalMultiLevelHierarchy"/>
    <dgm:cxn modelId="{60F936E8-1251-4E25-83FB-31EFB1AF9059}" type="presOf" srcId="{0F04CF0A-D556-4B9A-BD34-04E999D4FDB4}" destId="{446802BC-3F52-4F8F-882F-1E865AF48C88}" srcOrd="0" destOrd="0" presId="urn:microsoft.com/office/officeart/2008/layout/HorizontalMultiLevelHierarchy"/>
    <dgm:cxn modelId="{18682B5A-8EE7-4189-97CA-67E4D928EC11}" type="presOf" srcId="{7DC8A4A0-D423-4A22-B27A-33B7DC961CBC}" destId="{48AC0646-919D-44DD-B7CD-165F4F62E04C}" srcOrd="1" destOrd="0" presId="urn:microsoft.com/office/officeart/2008/layout/HorizontalMultiLevelHierarchy"/>
    <dgm:cxn modelId="{2D1C9353-451E-42D5-A0FC-4A4C754D1685}" type="presOf" srcId="{E1532B01-EE9D-48FA-B883-8F9ED1D56AB4}" destId="{AB9D1243-CD75-41AD-A8F6-3F96FE3E5F20}" srcOrd="1" destOrd="0" presId="urn:microsoft.com/office/officeart/2008/layout/HorizontalMultiLevelHierarchy"/>
    <dgm:cxn modelId="{81BA0EA0-D113-4EB4-B23F-9419C5D27BFC}" type="presOf" srcId="{B567335D-E256-4C6B-A71A-A3D6F57CDC1C}" destId="{4F0EF70A-0D3B-4B07-A03B-B64267902A59}" srcOrd="0" destOrd="0" presId="urn:microsoft.com/office/officeart/2008/layout/HorizontalMultiLevelHierarchy"/>
    <dgm:cxn modelId="{D087CC01-CBF8-4BAE-93CA-57DF70FB4F63}" type="presOf" srcId="{E1532B01-EE9D-48FA-B883-8F9ED1D56AB4}" destId="{870E62BE-6EE4-4C39-A9F0-095FAEAF3E9E}" srcOrd="0" destOrd="0" presId="urn:microsoft.com/office/officeart/2008/layout/HorizontalMultiLevelHierarchy"/>
    <dgm:cxn modelId="{00C8E6F1-52EA-4E21-88B1-ED8F06ABD0A7}" type="presOf" srcId="{87EA30E9-3D05-4974-9DCA-30E6AB0BB02F}" destId="{752BEE88-D786-45F8-8EA4-ADA11EE825BB}" srcOrd="1" destOrd="0" presId="urn:microsoft.com/office/officeart/2008/layout/HorizontalMultiLevelHierarchy"/>
    <dgm:cxn modelId="{6805A633-68B4-43D9-BD92-8A5A8370EA3A}" srcId="{B567335D-E256-4C6B-A71A-A3D6F57CDC1C}" destId="{0758D706-72E7-48C4-B324-90C0A76771EA}" srcOrd="0" destOrd="0" parTransId="{B8AF9F5F-4281-4D53-8B77-DA5A69D3209D}" sibTransId="{A6553638-04D9-47EA-A440-CECBB602B1C1}"/>
    <dgm:cxn modelId="{0BD5F330-34A9-456E-A77A-CC2135E89A73}" srcId="{0758D706-72E7-48C4-B324-90C0A76771EA}" destId="{7BF765C9-ED24-4E8A-8214-9531BDEC6690}" srcOrd="2" destOrd="0" parTransId="{87EA30E9-3D05-4974-9DCA-30E6AB0BB02F}" sibTransId="{6A768CCF-6FD5-4D79-9410-C1360E134995}"/>
    <dgm:cxn modelId="{7FDE79E5-50C4-41A3-9EE7-2A66989EF9E3}" type="presOf" srcId="{7BF765C9-ED24-4E8A-8214-9531BDEC6690}" destId="{BECD4B29-EB43-4510-8CC9-A0F138DB30D9}" srcOrd="0" destOrd="0" presId="urn:microsoft.com/office/officeart/2008/layout/HorizontalMultiLevelHierarchy"/>
    <dgm:cxn modelId="{9C5614CE-407A-4F45-9954-C3B72C5932B3}" srcId="{0758D706-72E7-48C4-B324-90C0A76771EA}" destId="{0F04CF0A-D556-4B9A-BD34-04E999D4FDB4}" srcOrd="0" destOrd="0" parTransId="{7DC8A4A0-D423-4A22-B27A-33B7DC961CBC}" sibTransId="{2CE00EBC-D8ED-4C65-A364-AB6481169598}"/>
    <dgm:cxn modelId="{74DF673F-3DA5-4118-88C8-926BAF46BD8D}" type="presOf" srcId="{0758D706-72E7-48C4-B324-90C0A76771EA}" destId="{8D89F9D1-2103-4131-9241-AD3858451189}" srcOrd="0" destOrd="0" presId="urn:microsoft.com/office/officeart/2008/layout/HorizontalMultiLevelHierarchy"/>
    <dgm:cxn modelId="{A33AF45C-9D9B-4C8C-8388-E1D0EA3217B5}" type="presOf" srcId="{7DC8A4A0-D423-4A22-B27A-33B7DC961CBC}" destId="{E03984C3-868C-48B7-9053-895368BE64B6}" srcOrd="0" destOrd="0" presId="urn:microsoft.com/office/officeart/2008/layout/HorizontalMultiLevelHierarchy"/>
    <dgm:cxn modelId="{9B8BA873-700E-415F-9EDD-F8A626BA5EF1}" srcId="{0758D706-72E7-48C4-B324-90C0A76771EA}" destId="{1FBF60DA-5653-4DCD-B80C-93D9046F8E44}" srcOrd="1" destOrd="0" parTransId="{E1532B01-EE9D-48FA-B883-8F9ED1D56AB4}" sibTransId="{39109ABA-8E9C-4654-887E-42EC40FE31C4}"/>
    <dgm:cxn modelId="{BC0A9343-ABC4-44A9-ABB2-D438ADDC35E5}" type="presParOf" srcId="{4F0EF70A-0D3B-4B07-A03B-B64267902A59}" destId="{72B9F22E-FB29-4DE4-A791-8C3EF772B50B}" srcOrd="0" destOrd="0" presId="urn:microsoft.com/office/officeart/2008/layout/HorizontalMultiLevelHierarchy"/>
    <dgm:cxn modelId="{45B4E5EF-936A-49C4-A69E-253160853140}" type="presParOf" srcId="{72B9F22E-FB29-4DE4-A791-8C3EF772B50B}" destId="{8D89F9D1-2103-4131-9241-AD3858451189}" srcOrd="0" destOrd="0" presId="urn:microsoft.com/office/officeart/2008/layout/HorizontalMultiLevelHierarchy"/>
    <dgm:cxn modelId="{38D1A1A4-3D99-46A0-BBBC-5AF034E809E7}" type="presParOf" srcId="{72B9F22E-FB29-4DE4-A791-8C3EF772B50B}" destId="{B09C4A6F-0977-4E9A-9D9B-ABF07F1EF133}" srcOrd="1" destOrd="0" presId="urn:microsoft.com/office/officeart/2008/layout/HorizontalMultiLevelHierarchy"/>
    <dgm:cxn modelId="{FA21AFBC-6E21-47CE-905A-CF41A34A7F83}" type="presParOf" srcId="{B09C4A6F-0977-4E9A-9D9B-ABF07F1EF133}" destId="{E03984C3-868C-48B7-9053-895368BE64B6}" srcOrd="0" destOrd="0" presId="urn:microsoft.com/office/officeart/2008/layout/HorizontalMultiLevelHierarchy"/>
    <dgm:cxn modelId="{BAB0ED48-104D-431C-A8B9-A4F402C648D6}" type="presParOf" srcId="{E03984C3-868C-48B7-9053-895368BE64B6}" destId="{48AC0646-919D-44DD-B7CD-165F4F62E04C}" srcOrd="0" destOrd="0" presId="urn:microsoft.com/office/officeart/2008/layout/HorizontalMultiLevelHierarchy"/>
    <dgm:cxn modelId="{80B14756-685D-44B7-8992-52313BF6F3B6}" type="presParOf" srcId="{B09C4A6F-0977-4E9A-9D9B-ABF07F1EF133}" destId="{70581129-5450-4FFA-AF97-E9181B48DDBB}" srcOrd="1" destOrd="0" presId="urn:microsoft.com/office/officeart/2008/layout/HorizontalMultiLevelHierarchy"/>
    <dgm:cxn modelId="{3A6D58C6-6DAB-4C42-9F3B-60C1BBE02609}" type="presParOf" srcId="{70581129-5450-4FFA-AF97-E9181B48DDBB}" destId="{446802BC-3F52-4F8F-882F-1E865AF48C88}" srcOrd="0" destOrd="0" presId="urn:microsoft.com/office/officeart/2008/layout/HorizontalMultiLevelHierarchy"/>
    <dgm:cxn modelId="{A990AC1E-AAB1-4314-864B-44C2FE396E26}" type="presParOf" srcId="{70581129-5450-4FFA-AF97-E9181B48DDBB}" destId="{4836963F-E112-4090-9065-B771EA748D77}" srcOrd="1" destOrd="0" presId="urn:microsoft.com/office/officeart/2008/layout/HorizontalMultiLevelHierarchy"/>
    <dgm:cxn modelId="{3CE63ABF-1A64-4F46-A94C-C92FF0614F87}" type="presParOf" srcId="{B09C4A6F-0977-4E9A-9D9B-ABF07F1EF133}" destId="{870E62BE-6EE4-4C39-A9F0-095FAEAF3E9E}" srcOrd="2" destOrd="0" presId="urn:microsoft.com/office/officeart/2008/layout/HorizontalMultiLevelHierarchy"/>
    <dgm:cxn modelId="{805A5ECE-82EE-4DF7-9AA6-487D83945D1F}" type="presParOf" srcId="{870E62BE-6EE4-4C39-A9F0-095FAEAF3E9E}" destId="{AB9D1243-CD75-41AD-A8F6-3F96FE3E5F20}" srcOrd="0" destOrd="0" presId="urn:microsoft.com/office/officeart/2008/layout/HorizontalMultiLevelHierarchy"/>
    <dgm:cxn modelId="{84BB71A6-4021-444C-904D-B6FED6A8D97A}" type="presParOf" srcId="{B09C4A6F-0977-4E9A-9D9B-ABF07F1EF133}" destId="{F85F38D9-FAA1-48AB-8751-BECE162A5A89}" srcOrd="3" destOrd="0" presId="urn:microsoft.com/office/officeart/2008/layout/HorizontalMultiLevelHierarchy"/>
    <dgm:cxn modelId="{FBF9C825-D46E-4408-AB85-B1DDDA24642C}" type="presParOf" srcId="{F85F38D9-FAA1-48AB-8751-BECE162A5A89}" destId="{4A9E331E-7529-48B6-A78A-2F65AAE5892B}" srcOrd="0" destOrd="0" presId="urn:microsoft.com/office/officeart/2008/layout/HorizontalMultiLevelHierarchy"/>
    <dgm:cxn modelId="{712C9347-C175-4C18-BC3E-B307AC69337F}" type="presParOf" srcId="{F85F38D9-FAA1-48AB-8751-BECE162A5A89}" destId="{432F1498-3C99-420A-BE32-084707190667}" srcOrd="1" destOrd="0" presId="urn:microsoft.com/office/officeart/2008/layout/HorizontalMultiLevelHierarchy"/>
    <dgm:cxn modelId="{145D066B-63D1-4A0A-90A4-1DB6EB8C1B9B}" type="presParOf" srcId="{B09C4A6F-0977-4E9A-9D9B-ABF07F1EF133}" destId="{BED0DCDE-B010-49AE-8103-3B2F3794FA6F}" srcOrd="4" destOrd="0" presId="urn:microsoft.com/office/officeart/2008/layout/HorizontalMultiLevelHierarchy"/>
    <dgm:cxn modelId="{3EE69FC4-01A9-4145-845F-960609E8B7FF}" type="presParOf" srcId="{BED0DCDE-B010-49AE-8103-3B2F3794FA6F}" destId="{752BEE88-D786-45F8-8EA4-ADA11EE825BB}" srcOrd="0" destOrd="0" presId="urn:microsoft.com/office/officeart/2008/layout/HorizontalMultiLevelHierarchy"/>
    <dgm:cxn modelId="{DE4257ED-AF05-4A74-9D64-5DCA3C4EF2D8}" type="presParOf" srcId="{B09C4A6F-0977-4E9A-9D9B-ABF07F1EF133}" destId="{A96BE63F-F80C-43A1-8D24-AFE71D23D841}" srcOrd="5" destOrd="0" presId="urn:microsoft.com/office/officeart/2008/layout/HorizontalMultiLevelHierarchy"/>
    <dgm:cxn modelId="{631DE0DD-502E-4597-941C-28255E25A164}" type="presParOf" srcId="{A96BE63F-F80C-43A1-8D24-AFE71D23D841}" destId="{BECD4B29-EB43-4510-8CC9-A0F138DB30D9}" srcOrd="0" destOrd="0" presId="urn:microsoft.com/office/officeart/2008/layout/HorizontalMultiLevelHierarchy"/>
    <dgm:cxn modelId="{8AA722BC-60A9-4016-AB10-C6D639B0DCE9}" type="presParOf" srcId="{A96BE63F-F80C-43A1-8D24-AFE71D23D841}" destId="{7666A523-55A0-4240-A624-FFBF36A383D5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2E5675-4677-455D-8B52-5F90EB4B23A9}">
      <dsp:nvSpPr>
        <dsp:cNvPr id="0" name=""/>
        <dsp:cNvSpPr/>
      </dsp:nvSpPr>
      <dsp:spPr>
        <a:xfrm>
          <a:off x="1263" y="0"/>
          <a:ext cx="2009975" cy="4929013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 smtClean="0">
            <a:solidFill>
              <a:schemeClr val="accent3">
                <a:lumMod val="50000"/>
              </a:schemeClr>
            </a:solidFill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 smtClean="0">
            <a:solidFill>
              <a:schemeClr val="accent3">
                <a:lumMod val="50000"/>
              </a:schemeClr>
            </a:solidFill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 smtClean="0">
            <a:solidFill>
              <a:schemeClr val="accent3">
                <a:lumMod val="50000"/>
              </a:schemeClr>
            </a:solidFill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Служебные записки</a:t>
          </a:r>
          <a:endParaRPr lang="ru-RU" sz="18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63" y="1971605"/>
        <a:ext cx="2009975" cy="1971605"/>
      </dsp:txXfrm>
    </dsp:sp>
    <dsp:sp modelId="{E7355EEC-17BA-486C-B30B-953EC7119146}">
      <dsp:nvSpPr>
        <dsp:cNvPr id="0" name=""/>
        <dsp:cNvSpPr/>
      </dsp:nvSpPr>
      <dsp:spPr>
        <a:xfrm>
          <a:off x="211399" y="289950"/>
          <a:ext cx="1714878" cy="270127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F80FDE-D967-4DC6-A6B5-FB8BBA9C4705}">
      <dsp:nvSpPr>
        <dsp:cNvPr id="0" name=""/>
        <dsp:cNvSpPr/>
      </dsp:nvSpPr>
      <dsp:spPr>
        <a:xfrm>
          <a:off x="2055083" y="0"/>
          <a:ext cx="1461481" cy="4929013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b="1" kern="1200" dirty="0" smtClean="0">
            <a:solidFill>
              <a:schemeClr val="accent3">
                <a:lumMod val="50000"/>
              </a:schemeClr>
            </a:solidFill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b="1" kern="1200" dirty="0" smtClean="0">
            <a:solidFill>
              <a:schemeClr val="accent3">
                <a:lumMod val="50000"/>
              </a:schemeClr>
            </a:solidFill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b="1" kern="1200" dirty="0" smtClean="0">
            <a:solidFill>
              <a:schemeClr val="accent3">
                <a:lumMod val="50000"/>
              </a:schemeClr>
            </a:solidFill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b="1" kern="1200" dirty="0" smtClean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Акт по форме ППЭ-22</a:t>
          </a:r>
          <a:endParaRPr lang="ru-RU" sz="18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55083" y="1971605"/>
        <a:ext cx="1461481" cy="1971605"/>
      </dsp:txXfrm>
    </dsp:sp>
    <dsp:sp modelId="{6A40C636-8EB7-4557-9F68-7F82B1B2CE62}">
      <dsp:nvSpPr>
        <dsp:cNvPr id="0" name=""/>
        <dsp:cNvSpPr/>
      </dsp:nvSpPr>
      <dsp:spPr>
        <a:xfrm>
          <a:off x="2065006" y="217460"/>
          <a:ext cx="1373792" cy="2667753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C4BC29-AD05-478D-8B3E-F7DFB98ABE9E}">
      <dsp:nvSpPr>
        <dsp:cNvPr id="0" name=""/>
        <dsp:cNvSpPr/>
      </dsp:nvSpPr>
      <dsp:spPr>
        <a:xfrm>
          <a:off x="3586643" y="0"/>
          <a:ext cx="1691635" cy="4929013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 smtClean="0">
            <a:solidFill>
              <a:schemeClr val="accent3">
                <a:lumMod val="50000"/>
              </a:schemeClr>
            </a:solidFill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 smtClean="0">
            <a:solidFill>
              <a:schemeClr val="accent3">
                <a:lumMod val="50000"/>
              </a:schemeClr>
            </a:solidFill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 smtClean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Отметка в БР</a:t>
          </a:r>
          <a:endParaRPr lang="ru-RU" sz="18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86643" y="1971605"/>
        <a:ext cx="1691635" cy="1971605"/>
      </dsp:txXfrm>
    </dsp:sp>
    <dsp:sp modelId="{78AECD96-2D13-4C11-AE27-8D7D59C7C6A5}">
      <dsp:nvSpPr>
        <dsp:cNvPr id="0" name=""/>
        <dsp:cNvSpPr/>
      </dsp:nvSpPr>
      <dsp:spPr>
        <a:xfrm>
          <a:off x="3665022" y="315679"/>
          <a:ext cx="1456522" cy="2706358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043C9C-0EFA-4578-A5E9-6F7A715B92B1}">
      <dsp:nvSpPr>
        <dsp:cNvPr id="0" name=""/>
        <dsp:cNvSpPr/>
      </dsp:nvSpPr>
      <dsp:spPr>
        <a:xfrm>
          <a:off x="5286828" y="0"/>
          <a:ext cx="1785857" cy="4929013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 smtClean="0">
            <a:solidFill>
              <a:schemeClr val="accent3">
                <a:lumMod val="50000"/>
              </a:schemeClr>
            </a:solidFill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 smtClean="0">
            <a:solidFill>
              <a:schemeClr val="accent3">
                <a:lumMod val="50000"/>
              </a:schemeClr>
            </a:solidFill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 smtClean="0">
            <a:solidFill>
              <a:schemeClr val="accent3">
                <a:lumMod val="50000"/>
              </a:schemeClr>
            </a:solidFill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Отметка в форме </a:t>
          </a:r>
          <a:br>
            <a:rPr lang="ru-RU" sz="18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8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ППЭ-05-02</a:t>
          </a:r>
          <a:endParaRPr lang="ru-RU" sz="18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86828" y="1971605"/>
        <a:ext cx="1785857" cy="1971605"/>
      </dsp:txXfrm>
    </dsp:sp>
    <dsp:sp modelId="{696AD255-D2AA-4C19-8A66-C2D716C8A496}">
      <dsp:nvSpPr>
        <dsp:cNvPr id="0" name=""/>
        <dsp:cNvSpPr/>
      </dsp:nvSpPr>
      <dsp:spPr>
        <a:xfrm>
          <a:off x="5425949" y="290168"/>
          <a:ext cx="1444598" cy="2762181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D398C8-7FAE-44FA-ADE4-F297021E8425}">
      <dsp:nvSpPr>
        <dsp:cNvPr id="0" name=""/>
        <dsp:cNvSpPr/>
      </dsp:nvSpPr>
      <dsp:spPr>
        <a:xfrm>
          <a:off x="7116531" y="0"/>
          <a:ext cx="1461481" cy="4929013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b="1" kern="1200" dirty="0" smtClean="0">
            <a:solidFill>
              <a:schemeClr val="accent3">
                <a:lumMod val="50000"/>
              </a:schemeClr>
            </a:solidFill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b="1" kern="1200" dirty="0" smtClean="0">
            <a:solidFill>
              <a:schemeClr val="accent3">
                <a:lumMod val="50000"/>
              </a:schemeClr>
            </a:solidFill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b="1" kern="1200" dirty="0" smtClean="0">
            <a:solidFill>
              <a:schemeClr val="accent3">
                <a:lumMod val="50000"/>
              </a:schemeClr>
            </a:solidFill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Запись в медицинском журнале</a:t>
          </a:r>
          <a:endParaRPr lang="ru-RU" sz="18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116531" y="1971605"/>
        <a:ext cx="1461481" cy="1971605"/>
      </dsp:txXfrm>
    </dsp:sp>
    <dsp:sp modelId="{F0F80AFD-47A6-4495-A74C-29526D58385A}">
      <dsp:nvSpPr>
        <dsp:cNvPr id="0" name=""/>
        <dsp:cNvSpPr/>
      </dsp:nvSpPr>
      <dsp:spPr>
        <a:xfrm>
          <a:off x="7186201" y="253159"/>
          <a:ext cx="1318552" cy="2683248"/>
        </a:xfrm>
        <a:prstGeom prst="ellipse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DF8D35-57AF-49BD-A1BF-A5E47BB3FB08}">
      <dsp:nvSpPr>
        <dsp:cNvPr id="0" name=""/>
        <dsp:cNvSpPr/>
      </dsp:nvSpPr>
      <dsp:spPr>
        <a:xfrm>
          <a:off x="343878" y="4182716"/>
          <a:ext cx="7909203" cy="739351"/>
        </a:xfrm>
        <a:prstGeom prst="leftRightArrow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2E5675-4677-455D-8B52-5F90EB4B23A9}">
      <dsp:nvSpPr>
        <dsp:cNvPr id="0" name=""/>
        <dsp:cNvSpPr/>
      </dsp:nvSpPr>
      <dsp:spPr>
        <a:xfrm>
          <a:off x="1260" y="0"/>
          <a:ext cx="2005099" cy="4929013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 smtClean="0">
            <a:solidFill>
              <a:schemeClr val="accent3">
                <a:lumMod val="50000"/>
              </a:schemeClr>
            </a:solidFill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 smtClean="0">
            <a:solidFill>
              <a:schemeClr val="accent3">
                <a:lumMod val="50000"/>
              </a:schemeClr>
            </a:solidFill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 smtClean="0">
            <a:solidFill>
              <a:schemeClr val="accent3">
                <a:lumMod val="50000"/>
              </a:schemeClr>
            </a:solidFill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Служебные записки</a:t>
          </a:r>
          <a:endParaRPr lang="ru-RU" sz="18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60" y="1971605"/>
        <a:ext cx="2005099" cy="1971605"/>
      </dsp:txXfrm>
    </dsp:sp>
    <dsp:sp modelId="{E7355EEC-17BA-486C-B30B-953EC7119146}">
      <dsp:nvSpPr>
        <dsp:cNvPr id="0" name=""/>
        <dsp:cNvSpPr/>
      </dsp:nvSpPr>
      <dsp:spPr>
        <a:xfrm>
          <a:off x="210886" y="289950"/>
          <a:ext cx="1710717" cy="270127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F80FDE-D967-4DC6-A6B5-FB8BBA9C4705}">
      <dsp:nvSpPr>
        <dsp:cNvPr id="0" name=""/>
        <dsp:cNvSpPr/>
      </dsp:nvSpPr>
      <dsp:spPr>
        <a:xfrm>
          <a:off x="2050097" y="0"/>
          <a:ext cx="1457935" cy="4929013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b="1" kern="1200" dirty="0" smtClean="0">
            <a:solidFill>
              <a:schemeClr val="accent3">
                <a:lumMod val="50000"/>
              </a:schemeClr>
            </a:solidFill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b="1" kern="1200" dirty="0" smtClean="0">
            <a:solidFill>
              <a:schemeClr val="accent3">
                <a:lumMod val="50000"/>
              </a:schemeClr>
            </a:solidFill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b="1" kern="1200" dirty="0" smtClean="0">
            <a:solidFill>
              <a:schemeClr val="accent3">
                <a:lumMod val="50000"/>
              </a:schemeClr>
            </a:solidFill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b="1" kern="1200" dirty="0" smtClean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Акт по форме ППЭ-22</a:t>
          </a:r>
          <a:endParaRPr lang="ru-RU" sz="18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50097" y="1971605"/>
        <a:ext cx="1457935" cy="1971605"/>
      </dsp:txXfrm>
    </dsp:sp>
    <dsp:sp modelId="{6A40C636-8EB7-4557-9F68-7F82B1B2CE62}">
      <dsp:nvSpPr>
        <dsp:cNvPr id="0" name=""/>
        <dsp:cNvSpPr/>
      </dsp:nvSpPr>
      <dsp:spPr>
        <a:xfrm>
          <a:off x="2059996" y="217460"/>
          <a:ext cx="1370459" cy="2667753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C4BC29-AD05-478D-8B3E-F7DFB98ABE9E}">
      <dsp:nvSpPr>
        <dsp:cNvPr id="0" name=""/>
        <dsp:cNvSpPr/>
      </dsp:nvSpPr>
      <dsp:spPr>
        <a:xfrm>
          <a:off x="3577941" y="0"/>
          <a:ext cx="1687531" cy="4929013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 smtClean="0">
            <a:solidFill>
              <a:schemeClr val="accent3">
                <a:lumMod val="50000"/>
              </a:schemeClr>
            </a:solidFill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 smtClean="0">
            <a:solidFill>
              <a:schemeClr val="accent3">
                <a:lumMod val="50000"/>
              </a:schemeClr>
            </a:solidFill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 smtClean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Отметка в </a:t>
          </a:r>
          <a:r>
            <a:rPr lang="ru-RU" sz="18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именных Б1 и Б2</a:t>
          </a:r>
          <a:endParaRPr lang="ru-RU" sz="18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77941" y="1971605"/>
        <a:ext cx="1687531" cy="1971605"/>
      </dsp:txXfrm>
    </dsp:sp>
    <dsp:sp modelId="{78AECD96-2D13-4C11-AE27-8D7D59C7C6A5}">
      <dsp:nvSpPr>
        <dsp:cNvPr id="0" name=""/>
        <dsp:cNvSpPr/>
      </dsp:nvSpPr>
      <dsp:spPr>
        <a:xfrm>
          <a:off x="3656130" y="315679"/>
          <a:ext cx="1452988" cy="2706358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043C9C-0EFA-4578-A5E9-6F7A715B92B1}">
      <dsp:nvSpPr>
        <dsp:cNvPr id="0" name=""/>
        <dsp:cNvSpPr/>
      </dsp:nvSpPr>
      <dsp:spPr>
        <a:xfrm>
          <a:off x="5274001" y="0"/>
          <a:ext cx="1781524" cy="4929013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 smtClean="0">
            <a:solidFill>
              <a:schemeClr val="accent3">
                <a:lumMod val="50000"/>
              </a:schemeClr>
            </a:solidFill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 smtClean="0">
            <a:solidFill>
              <a:schemeClr val="accent3">
                <a:lumMod val="50000"/>
              </a:schemeClr>
            </a:solidFill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 smtClean="0">
            <a:solidFill>
              <a:schemeClr val="accent3">
                <a:lumMod val="50000"/>
              </a:schemeClr>
            </a:solidFill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Отметка в форме </a:t>
          </a:r>
          <a:br>
            <a:rPr lang="ru-RU" sz="18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8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ППЭ-05-02</a:t>
          </a:r>
          <a:endParaRPr lang="ru-RU" sz="18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74001" y="1971605"/>
        <a:ext cx="1781524" cy="1971605"/>
      </dsp:txXfrm>
    </dsp:sp>
    <dsp:sp modelId="{696AD255-D2AA-4C19-8A66-C2D716C8A496}">
      <dsp:nvSpPr>
        <dsp:cNvPr id="0" name=""/>
        <dsp:cNvSpPr/>
      </dsp:nvSpPr>
      <dsp:spPr>
        <a:xfrm>
          <a:off x="5412784" y="290168"/>
          <a:ext cx="1441093" cy="2762181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D398C8-7FAE-44FA-ADE4-F297021E8425}">
      <dsp:nvSpPr>
        <dsp:cNvPr id="0" name=""/>
        <dsp:cNvSpPr/>
      </dsp:nvSpPr>
      <dsp:spPr>
        <a:xfrm>
          <a:off x="7099264" y="0"/>
          <a:ext cx="1457935" cy="4929013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b="1" kern="1200" dirty="0" smtClean="0">
            <a:solidFill>
              <a:schemeClr val="accent3">
                <a:lumMod val="50000"/>
              </a:schemeClr>
            </a:solidFill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b="1" kern="1200" dirty="0" smtClean="0">
            <a:solidFill>
              <a:schemeClr val="accent3">
                <a:lumMod val="50000"/>
              </a:schemeClr>
            </a:solidFill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b="1" kern="1200" dirty="0" smtClean="0">
            <a:solidFill>
              <a:schemeClr val="accent3">
                <a:lumMod val="50000"/>
              </a:schemeClr>
            </a:solidFill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Запись в медицинском журнале</a:t>
          </a:r>
          <a:endParaRPr lang="ru-RU" sz="18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099264" y="1971605"/>
        <a:ext cx="1457935" cy="1971605"/>
      </dsp:txXfrm>
    </dsp:sp>
    <dsp:sp modelId="{F0F80AFD-47A6-4495-A74C-29526D58385A}">
      <dsp:nvSpPr>
        <dsp:cNvPr id="0" name=""/>
        <dsp:cNvSpPr/>
      </dsp:nvSpPr>
      <dsp:spPr>
        <a:xfrm>
          <a:off x="7168765" y="253159"/>
          <a:ext cx="1315353" cy="2683248"/>
        </a:xfrm>
        <a:prstGeom prst="ellipse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DF8D35-57AF-49BD-A1BF-A5E47BB3FB08}">
      <dsp:nvSpPr>
        <dsp:cNvPr id="0" name=""/>
        <dsp:cNvSpPr/>
      </dsp:nvSpPr>
      <dsp:spPr>
        <a:xfrm>
          <a:off x="343044" y="4182716"/>
          <a:ext cx="7890012" cy="739351"/>
        </a:xfrm>
        <a:prstGeom prst="leftRightArrow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2E5675-4677-455D-8B52-5F90EB4B23A9}">
      <dsp:nvSpPr>
        <dsp:cNvPr id="0" name=""/>
        <dsp:cNvSpPr/>
      </dsp:nvSpPr>
      <dsp:spPr>
        <a:xfrm>
          <a:off x="8" y="0"/>
          <a:ext cx="2003755" cy="4824536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 smtClean="0">
            <a:solidFill>
              <a:schemeClr val="accent3">
                <a:lumMod val="50000"/>
              </a:schemeClr>
            </a:solidFill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 smtClean="0">
            <a:solidFill>
              <a:schemeClr val="accent3">
                <a:lumMod val="50000"/>
              </a:schemeClr>
            </a:solidFill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 smtClean="0">
            <a:solidFill>
              <a:schemeClr val="accent3">
                <a:lumMod val="50000"/>
              </a:schemeClr>
            </a:solidFill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rgbClr val="002060"/>
              </a:solidFill>
            </a:rPr>
            <a:t>Форма </a:t>
          </a:r>
          <a:r>
            <a:rPr lang="ru-RU" sz="2200" b="1" kern="1200" dirty="0" smtClean="0">
              <a:solidFill>
                <a:srgbClr val="002060"/>
              </a:solidFill>
            </a:rPr>
            <a:t>ППЭ-02</a:t>
          </a:r>
          <a:r>
            <a:rPr lang="en-US" sz="2200" b="1" kern="1200" dirty="0" smtClean="0">
              <a:solidFill>
                <a:srgbClr val="002060"/>
              </a:solidFill>
            </a:rPr>
            <a:t> </a:t>
          </a:r>
          <a:r>
            <a:rPr lang="ru-RU" sz="2200" b="1" kern="1200" dirty="0" smtClean="0">
              <a:solidFill>
                <a:srgbClr val="002060"/>
              </a:solidFill>
            </a:rPr>
            <a:t>(2 экземпляра)</a:t>
          </a:r>
          <a:endParaRPr lang="ru-RU" sz="2200" b="1" kern="1200" dirty="0">
            <a:solidFill>
              <a:srgbClr val="002060"/>
            </a:solidFill>
          </a:endParaRPr>
        </a:p>
      </dsp:txBody>
      <dsp:txXfrm>
        <a:off x="8" y="1929814"/>
        <a:ext cx="2003755" cy="1929814"/>
      </dsp:txXfrm>
    </dsp:sp>
    <dsp:sp modelId="{E7355EEC-17BA-486C-B30B-953EC7119146}">
      <dsp:nvSpPr>
        <dsp:cNvPr id="0" name=""/>
        <dsp:cNvSpPr/>
      </dsp:nvSpPr>
      <dsp:spPr>
        <a:xfrm>
          <a:off x="56779" y="176859"/>
          <a:ext cx="1867622" cy="2912744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C4BC29-AD05-478D-8B3E-F7DFB98ABE9E}">
      <dsp:nvSpPr>
        <dsp:cNvPr id="0" name=""/>
        <dsp:cNvSpPr/>
      </dsp:nvSpPr>
      <dsp:spPr>
        <a:xfrm>
          <a:off x="2160237" y="25554"/>
          <a:ext cx="2003755" cy="4824536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 smtClean="0">
            <a:solidFill>
              <a:schemeClr val="accent3">
                <a:lumMod val="50000"/>
              </a:schemeClr>
            </a:solidFill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 smtClean="0">
            <a:solidFill>
              <a:schemeClr val="accent3">
                <a:lumMod val="50000"/>
              </a:schemeClr>
            </a:solidFill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 smtClean="0">
            <a:solidFill>
              <a:srgbClr val="002060"/>
            </a:solidFill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rgbClr val="002060"/>
              </a:solidFill>
            </a:rPr>
            <a:t>Уведомление о сроках работы КК </a:t>
          </a:r>
          <a:endParaRPr lang="ru-RU" sz="2200" b="1" kern="1200" dirty="0">
            <a:solidFill>
              <a:srgbClr val="002060"/>
            </a:solidFill>
          </a:endParaRPr>
        </a:p>
      </dsp:txBody>
      <dsp:txXfrm>
        <a:off x="2160237" y="1955368"/>
        <a:ext cx="2003755" cy="1929814"/>
      </dsp:txXfrm>
    </dsp:sp>
    <dsp:sp modelId="{78AECD96-2D13-4C11-AE27-8D7D59C7C6A5}">
      <dsp:nvSpPr>
        <dsp:cNvPr id="0" name=""/>
        <dsp:cNvSpPr/>
      </dsp:nvSpPr>
      <dsp:spPr>
        <a:xfrm>
          <a:off x="2130175" y="275683"/>
          <a:ext cx="1879157" cy="2648993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043C9C-0EFA-4578-A5E9-6F7A715B92B1}">
      <dsp:nvSpPr>
        <dsp:cNvPr id="0" name=""/>
        <dsp:cNvSpPr/>
      </dsp:nvSpPr>
      <dsp:spPr>
        <a:xfrm>
          <a:off x="4115321" y="0"/>
          <a:ext cx="2003755" cy="4824536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 smtClean="0">
            <a:solidFill>
              <a:schemeClr val="accent3">
                <a:lumMod val="50000"/>
              </a:schemeClr>
            </a:solidFill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 smtClean="0">
            <a:solidFill>
              <a:schemeClr val="accent3">
                <a:lumMod val="50000"/>
              </a:schemeClr>
            </a:solidFill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 smtClean="0">
            <a:solidFill>
              <a:schemeClr val="accent3">
                <a:lumMod val="50000"/>
              </a:schemeClr>
            </a:solidFill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rgbClr val="002060"/>
              </a:solidFill>
            </a:rPr>
            <a:t>Форма ППЭ-03</a:t>
          </a:r>
          <a:endParaRPr lang="ru-RU" sz="2200" b="1" kern="1200" dirty="0">
            <a:solidFill>
              <a:srgbClr val="002060"/>
            </a:solidFill>
          </a:endParaRPr>
        </a:p>
      </dsp:txBody>
      <dsp:txXfrm>
        <a:off x="4115321" y="1929814"/>
        <a:ext cx="2003755" cy="1929814"/>
      </dsp:txXfrm>
    </dsp:sp>
    <dsp:sp modelId="{696AD255-D2AA-4C19-8A66-C2D716C8A496}">
      <dsp:nvSpPr>
        <dsp:cNvPr id="0" name=""/>
        <dsp:cNvSpPr/>
      </dsp:nvSpPr>
      <dsp:spPr>
        <a:xfrm>
          <a:off x="4216134" y="275695"/>
          <a:ext cx="1871670" cy="2703633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C9586B-DD9E-413C-8E2D-3CAF8925FD88}">
      <dsp:nvSpPr>
        <dsp:cNvPr id="0" name=""/>
        <dsp:cNvSpPr/>
      </dsp:nvSpPr>
      <dsp:spPr>
        <a:xfrm>
          <a:off x="6179190" y="0"/>
          <a:ext cx="2003755" cy="4824536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b="1" kern="1200" dirty="0" smtClean="0">
            <a:solidFill>
              <a:schemeClr val="accent3">
                <a:lumMod val="50000"/>
              </a:schemeClr>
            </a:solidFill>
          </a:endParaRP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b="1" kern="1200" dirty="0" smtClean="0">
            <a:solidFill>
              <a:schemeClr val="accent3">
                <a:lumMod val="50000"/>
              </a:schemeClr>
            </a:solidFill>
          </a:endParaRP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b="1" kern="1200" dirty="0" smtClean="0">
            <a:solidFill>
              <a:schemeClr val="accent3">
                <a:lumMod val="50000"/>
              </a:schemeClr>
            </a:solidFill>
          </a:endParaRP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 smtClean="0">
            <a:solidFill>
              <a:srgbClr val="002060"/>
            </a:solidFill>
          </a:endParaRP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rgbClr val="002060"/>
              </a:solidFill>
            </a:rPr>
            <a:t>Служебные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rgbClr val="002060"/>
              </a:solidFill>
            </a:rPr>
            <a:t>записки</a:t>
          </a:r>
          <a:endParaRPr lang="ru-RU" sz="2200" b="1" kern="1200" dirty="0">
            <a:solidFill>
              <a:srgbClr val="002060"/>
            </a:solidFill>
          </a:endParaRPr>
        </a:p>
      </dsp:txBody>
      <dsp:txXfrm>
        <a:off x="6179190" y="1929814"/>
        <a:ext cx="2003755" cy="1929814"/>
      </dsp:txXfrm>
    </dsp:sp>
    <dsp:sp modelId="{83D389AB-99AD-41BE-B2F3-23CCD8A4D222}">
      <dsp:nvSpPr>
        <dsp:cNvPr id="0" name=""/>
        <dsp:cNvSpPr/>
      </dsp:nvSpPr>
      <dsp:spPr>
        <a:xfrm>
          <a:off x="6302101" y="344617"/>
          <a:ext cx="1836631" cy="2603768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DF8D35-57AF-49BD-A1BF-A5E47BB3FB08}">
      <dsp:nvSpPr>
        <dsp:cNvPr id="0" name=""/>
        <dsp:cNvSpPr/>
      </dsp:nvSpPr>
      <dsp:spPr>
        <a:xfrm>
          <a:off x="328287" y="4094057"/>
          <a:ext cx="7550624" cy="723680"/>
        </a:xfrm>
        <a:prstGeom prst="leftRightArrow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1540DA-B77F-4ADB-B66F-D7018FA2B8C6}">
      <dsp:nvSpPr>
        <dsp:cNvPr id="0" name=""/>
        <dsp:cNvSpPr/>
      </dsp:nvSpPr>
      <dsp:spPr>
        <a:xfrm rot="5400000">
          <a:off x="1177425" y="1065917"/>
          <a:ext cx="921610" cy="104922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837702-B31F-4256-9254-BEAD5D9453DF}">
      <dsp:nvSpPr>
        <dsp:cNvPr id="0" name=""/>
        <dsp:cNvSpPr/>
      </dsp:nvSpPr>
      <dsp:spPr>
        <a:xfrm>
          <a:off x="393090" y="31232"/>
          <a:ext cx="1894008" cy="1085963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Нарушение и удаление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6112" y="84254"/>
        <a:ext cx="1787964" cy="979919"/>
      </dsp:txXfrm>
    </dsp:sp>
    <dsp:sp modelId="{4E930241-EFD1-40A6-9C9F-076F4741E84F}">
      <dsp:nvSpPr>
        <dsp:cNvPr id="0" name=""/>
        <dsp:cNvSpPr/>
      </dsp:nvSpPr>
      <dsp:spPr>
        <a:xfrm>
          <a:off x="2900278" y="132078"/>
          <a:ext cx="1128376" cy="8777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9CD2A1-E9FD-41B4-82FE-1DEE94FEC200}">
      <dsp:nvSpPr>
        <dsp:cNvPr id="0" name=""/>
        <dsp:cNvSpPr/>
      </dsp:nvSpPr>
      <dsp:spPr>
        <a:xfrm rot="5400000">
          <a:off x="3109891" y="2225438"/>
          <a:ext cx="921610" cy="104922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7B9CFB-6801-4441-B0FF-DF9DA2742C6B}">
      <dsp:nvSpPr>
        <dsp:cNvPr id="0" name=""/>
        <dsp:cNvSpPr/>
      </dsp:nvSpPr>
      <dsp:spPr>
        <a:xfrm>
          <a:off x="2184065" y="1251780"/>
          <a:ext cx="1932872" cy="1085963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Рассмотрение нарушения в КО </a:t>
          </a:r>
        </a:p>
      </dsp:txBody>
      <dsp:txXfrm>
        <a:off x="2237087" y="1304802"/>
        <a:ext cx="1826828" cy="979919"/>
      </dsp:txXfrm>
    </dsp:sp>
    <dsp:sp modelId="{57569B25-4C6A-4623-AEDA-1264CF1AC0BE}">
      <dsp:nvSpPr>
        <dsp:cNvPr id="0" name=""/>
        <dsp:cNvSpPr/>
      </dsp:nvSpPr>
      <dsp:spPr>
        <a:xfrm>
          <a:off x="4288241" y="1351974"/>
          <a:ext cx="1128376" cy="8777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89BC50-2B8C-44B6-876A-EAB9F6F00E75}">
      <dsp:nvSpPr>
        <dsp:cNvPr id="0" name=""/>
        <dsp:cNvSpPr/>
      </dsp:nvSpPr>
      <dsp:spPr>
        <a:xfrm rot="5400000">
          <a:off x="5228209" y="3679709"/>
          <a:ext cx="921610" cy="104922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95C8CA-C3C5-46A5-B112-1BFDAC1F85D0}">
      <dsp:nvSpPr>
        <dsp:cNvPr id="0" name=""/>
        <dsp:cNvSpPr/>
      </dsp:nvSpPr>
      <dsp:spPr>
        <a:xfrm>
          <a:off x="4097107" y="2401338"/>
          <a:ext cx="2221395" cy="1431365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Рассмотрение нарушения в КДН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__________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штраф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66993" y="2471224"/>
        <a:ext cx="2081623" cy="1291593"/>
      </dsp:txXfrm>
    </dsp:sp>
    <dsp:sp modelId="{5DC0B2FB-A7F5-45A0-B0F1-9A7A34850C45}">
      <dsp:nvSpPr>
        <dsp:cNvPr id="0" name=""/>
        <dsp:cNvSpPr/>
      </dsp:nvSpPr>
      <dsp:spPr>
        <a:xfrm>
          <a:off x="5801033" y="2744570"/>
          <a:ext cx="1128376" cy="8777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1DF3C8-401E-47F4-931A-16DFE5658B5C}">
      <dsp:nvSpPr>
        <dsp:cNvPr id="0" name=""/>
        <dsp:cNvSpPr/>
      </dsp:nvSpPr>
      <dsp:spPr>
        <a:xfrm>
          <a:off x="6132187" y="3889402"/>
          <a:ext cx="2215763" cy="1223164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Пересдача экзаменов по выбору в следующем году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91908" y="3949123"/>
        <a:ext cx="2096321" cy="110372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69EA0B-BC7D-4DC9-935E-30039F43BE02}">
      <dsp:nvSpPr>
        <dsp:cNvPr id="0" name=""/>
        <dsp:cNvSpPr/>
      </dsp:nvSpPr>
      <dsp:spPr>
        <a:xfrm>
          <a:off x="6479091" y="3888431"/>
          <a:ext cx="2637044" cy="116954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Сканы   документов  электронной почтой на согласование в КО</a:t>
          </a:r>
          <a:r>
            <a:rPr lang="en-US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513346" y="3922686"/>
        <a:ext cx="2568534" cy="1101039"/>
      </dsp:txXfrm>
    </dsp:sp>
    <dsp:sp modelId="{02E72A21-2196-4AFB-AF45-BC4060F8DD80}">
      <dsp:nvSpPr>
        <dsp:cNvPr id="0" name=""/>
        <dsp:cNvSpPr/>
      </dsp:nvSpPr>
      <dsp:spPr>
        <a:xfrm rot="13202312">
          <a:off x="5863777" y="3310973"/>
          <a:ext cx="815660" cy="4080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 rot="10800000">
        <a:off x="5971841" y="3431953"/>
        <a:ext cx="693250" cy="244819"/>
      </dsp:txXfrm>
    </dsp:sp>
    <dsp:sp modelId="{E37BE8D9-9F9D-4017-9781-DF7758CA45C4}">
      <dsp:nvSpPr>
        <dsp:cNvPr id="0" name=""/>
        <dsp:cNvSpPr/>
      </dsp:nvSpPr>
      <dsp:spPr>
        <a:xfrm>
          <a:off x="3203858" y="1966421"/>
          <a:ext cx="2820827" cy="116954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Согласованные сканы документов  электронной почтой ответственному секретарю ГЭК</a:t>
          </a:r>
          <a:endParaRPr lang="ru-RU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38113" y="2000676"/>
        <a:ext cx="2752317" cy="1101039"/>
      </dsp:txXfrm>
    </dsp:sp>
    <dsp:sp modelId="{F37A108A-B0C4-4E89-9E12-79D76888FE80}">
      <dsp:nvSpPr>
        <dsp:cNvPr id="0" name=""/>
        <dsp:cNvSpPr/>
      </dsp:nvSpPr>
      <dsp:spPr>
        <a:xfrm rot="13271996">
          <a:off x="2917626" y="1384260"/>
          <a:ext cx="831847" cy="4160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375112"/>
            <a:satOff val="-6927"/>
            <a:lumOff val="32127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 rot="10800000">
        <a:off x="3026979" y="1508565"/>
        <a:ext cx="707044" cy="249607"/>
      </dsp:txXfrm>
    </dsp:sp>
    <dsp:sp modelId="{0DB4BE00-C6FC-4DA0-B83D-D4F3A6915BE1}">
      <dsp:nvSpPr>
        <dsp:cNvPr id="0" name=""/>
        <dsp:cNvSpPr/>
      </dsp:nvSpPr>
      <dsp:spPr>
        <a:xfrm>
          <a:off x="107503" y="0"/>
          <a:ext cx="2739904" cy="160216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Оригиналы  документов 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 (в 2 экземплярах) в РЦОК каб.36</a:t>
          </a:r>
          <a:endParaRPr lang="ru-RU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4429" y="46926"/>
        <a:ext cx="2646052" cy="150831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2E5675-4677-455D-8B52-5F90EB4B23A9}">
      <dsp:nvSpPr>
        <dsp:cNvPr id="0" name=""/>
        <dsp:cNvSpPr/>
      </dsp:nvSpPr>
      <dsp:spPr>
        <a:xfrm>
          <a:off x="1400" y="0"/>
          <a:ext cx="1778241" cy="5040560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 smtClean="0">
            <a:solidFill>
              <a:schemeClr val="accent3">
                <a:lumMod val="50000"/>
              </a:schemeClr>
            </a:solidFill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 smtClean="0">
            <a:solidFill>
              <a:schemeClr val="accent3">
                <a:lumMod val="50000"/>
              </a:schemeClr>
            </a:solidFill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 smtClean="0">
            <a:solidFill>
              <a:schemeClr val="accent3">
                <a:lumMod val="50000"/>
              </a:schemeClr>
            </a:solidFill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Акт по форме ППЭ-21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(2 экз.)</a:t>
          </a:r>
          <a:endParaRPr lang="ru-RU" sz="2000" b="1" kern="1200" dirty="0">
            <a:solidFill>
              <a:srgbClr val="002060"/>
            </a:solidFill>
          </a:endParaRPr>
        </a:p>
      </dsp:txBody>
      <dsp:txXfrm>
        <a:off x="1400" y="2016224"/>
        <a:ext cx="1778241" cy="2016224"/>
      </dsp:txXfrm>
    </dsp:sp>
    <dsp:sp modelId="{E7355EEC-17BA-486C-B30B-953EC7119146}">
      <dsp:nvSpPr>
        <dsp:cNvPr id="0" name=""/>
        <dsp:cNvSpPr/>
      </dsp:nvSpPr>
      <dsp:spPr>
        <a:xfrm>
          <a:off x="102567" y="272467"/>
          <a:ext cx="1637691" cy="2764584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C4BC29-AD05-478D-8B3E-F7DFB98ABE9E}">
      <dsp:nvSpPr>
        <dsp:cNvPr id="0" name=""/>
        <dsp:cNvSpPr/>
      </dsp:nvSpPr>
      <dsp:spPr>
        <a:xfrm>
          <a:off x="1855921" y="14375"/>
          <a:ext cx="1693578" cy="5040560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 smtClean="0">
            <a:solidFill>
              <a:schemeClr val="accent3">
                <a:lumMod val="50000"/>
              </a:schemeClr>
            </a:solidFill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 smtClean="0">
            <a:solidFill>
              <a:schemeClr val="accent3">
                <a:lumMod val="50000"/>
              </a:schemeClr>
            </a:solidFill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 smtClean="0">
            <a:solidFill>
              <a:srgbClr val="002060"/>
            </a:solidFill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Отметка </a:t>
          </a:r>
          <a:br>
            <a:rPr lang="ru-RU" sz="2000" b="1" kern="1200" dirty="0" smtClean="0">
              <a:solidFill>
                <a:srgbClr val="002060"/>
              </a:solidFill>
            </a:rPr>
          </a:br>
          <a:r>
            <a:rPr lang="ru-RU" sz="2000" b="1" kern="1200" dirty="0" smtClean="0">
              <a:solidFill>
                <a:srgbClr val="002060"/>
              </a:solidFill>
            </a:rPr>
            <a:t>в БР</a:t>
          </a:r>
          <a:endParaRPr lang="ru-RU" sz="2000" b="1" kern="1200" dirty="0">
            <a:solidFill>
              <a:srgbClr val="002060"/>
            </a:solidFill>
          </a:endParaRPr>
        </a:p>
      </dsp:txBody>
      <dsp:txXfrm>
        <a:off x="1855921" y="2030599"/>
        <a:ext cx="1693578" cy="2016224"/>
      </dsp:txXfrm>
    </dsp:sp>
    <dsp:sp modelId="{78AECD96-2D13-4C11-AE27-8D7D59C7C6A5}">
      <dsp:nvSpPr>
        <dsp:cNvPr id="0" name=""/>
        <dsp:cNvSpPr/>
      </dsp:nvSpPr>
      <dsp:spPr>
        <a:xfrm>
          <a:off x="1993201" y="272459"/>
          <a:ext cx="1476686" cy="2896548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043C9C-0EFA-4578-A5E9-6F7A715B92B1}">
      <dsp:nvSpPr>
        <dsp:cNvPr id="0" name=""/>
        <dsp:cNvSpPr/>
      </dsp:nvSpPr>
      <dsp:spPr>
        <a:xfrm>
          <a:off x="3587329" y="0"/>
          <a:ext cx="1796185" cy="5040560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 smtClean="0">
            <a:solidFill>
              <a:schemeClr val="accent3">
                <a:lumMod val="50000"/>
              </a:schemeClr>
            </a:solidFill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 smtClean="0">
            <a:solidFill>
              <a:schemeClr val="accent3">
                <a:lumMod val="50000"/>
              </a:schemeClr>
            </a:solidFill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 smtClean="0">
            <a:solidFill>
              <a:schemeClr val="accent3">
                <a:lumMod val="50000"/>
              </a:schemeClr>
            </a:solidFill>
          </a:endParaRPr>
        </a:p>
        <a:p>
          <a:pPr lvl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 smtClean="0">
            <a:solidFill>
              <a:srgbClr val="002060"/>
            </a:solidFill>
          </a:endParaRPr>
        </a:p>
        <a:p>
          <a:pPr lvl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Отметка </a:t>
          </a:r>
          <a:br>
            <a:rPr lang="ru-RU" sz="2000" b="1" kern="1200" dirty="0" smtClean="0">
              <a:solidFill>
                <a:srgbClr val="002060"/>
              </a:solidFill>
            </a:rPr>
          </a:br>
          <a:r>
            <a:rPr lang="ru-RU" sz="2000" b="1" kern="1200" dirty="0" smtClean="0">
              <a:solidFill>
                <a:srgbClr val="002060"/>
              </a:solidFill>
            </a:rPr>
            <a:t>в форме </a:t>
          </a:r>
          <a:br>
            <a:rPr lang="ru-RU" sz="2000" b="1" kern="1200" dirty="0" smtClean="0">
              <a:solidFill>
                <a:srgbClr val="002060"/>
              </a:solidFill>
            </a:rPr>
          </a:br>
          <a:r>
            <a:rPr lang="ru-RU" sz="2000" b="1" kern="1200" dirty="0" smtClean="0">
              <a:solidFill>
                <a:srgbClr val="002060"/>
              </a:solidFill>
            </a:rPr>
            <a:t>ППЭ-05-02</a:t>
          </a:r>
          <a:endParaRPr lang="ru-RU" sz="2000" b="1" kern="1200" dirty="0">
            <a:solidFill>
              <a:srgbClr val="002060"/>
            </a:solidFill>
          </a:endParaRPr>
        </a:p>
      </dsp:txBody>
      <dsp:txXfrm>
        <a:off x="3587329" y="2016224"/>
        <a:ext cx="1796185" cy="2016224"/>
      </dsp:txXfrm>
    </dsp:sp>
    <dsp:sp modelId="{696AD255-D2AA-4C19-8A66-C2D716C8A496}">
      <dsp:nvSpPr>
        <dsp:cNvPr id="0" name=""/>
        <dsp:cNvSpPr/>
      </dsp:nvSpPr>
      <dsp:spPr>
        <a:xfrm>
          <a:off x="3745523" y="272463"/>
          <a:ext cx="1568830" cy="2824691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21A98C-7ABF-4B81-ACD3-93278B01C6E6}">
      <dsp:nvSpPr>
        <dsp:cNvPr id="0" name=""/>
        <dsp:cNvSpPr/>
      </dsp:nvSpPr>
      <dsp:spPr>
        <a:xfrm>
          <a:off x="5402827" y="0"/>
          <a:ext cx="1718315" cy="5040560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 smtClean="0">
            <a:solidFill>
              <a:schemeClr val="accent3">
                <a:lumMod val="50000"/>
              </a:schemeClr>
            </a:solidFill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 smtClean="0">
            <a:solidFill>
              <a:schemeClr val="accent3">
                <a:lumMod val="50000"/>
              </a:schemeClr>
            </a:solidFill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 smtClean="0">
            <a:solidFill>
              <a:schemeClr val="accent3">
                <a:lumMod val="50000"/>
              </a:schemeClr>
            </a:solidFill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rgbClr val="002060"/>
              </a:solidFill>
            </a:rPr>
            <a:t>Уведомление о явке в КО</a:t>
          </a:r>
          <a:endParaRPr lang="ru-RU" sz="1900" b="1" kern="1200" dirty="0">
            <a:solidFill>
              <a:srgbClr val="002060"/>
            </a:solidFill>
          </a:endParaRPr>
        </a:p>
      </dsp:txBody>
      <dsp:txXfrm>
        <a:off x="5402827" y="2016224"/>
        <a:ext cx="1718315" cy="2016224"/>
      </dsp:txXfrm>
    </dsp:sp>
    <dsp:sp modelId="{65923987-F910-4771-BB88-CD40CDC3AB48}">
      <dsp:nvSpPr>
        <dsp:cNvPr id="0" name=""/>
        <dsp:cNvSpPr/>
      </dsp:nvSpPr>
      <dsp:spPr>
        <a:xfrm>
          <a:off x="5472387" y="374634"/>
          <a:ext cx="1550691" cy="2838253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A67B22-7AF9-4389-A8C1-C9B3779521D0}">
      <dsp:nvSpPr>
        <dsp:cNvPr id="0" name=""/>
        <dsp:cNvSpPr/>
      </dsp:nvSpPr>
      <dsp:spPr>
        <a:xfrm>
          <a:off x="7168755" y="0"/>
          <a:ext cx="1565406" cy="5040560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>
            <a:solidFill>
              <a:schemeClr val="accent3">
                <a:lumMod val="50000"/>
              </a:schemeClr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>
            <a:solidFill>
              <a:schemeClr val="accent3">
                <a:lumMod val="50000"/>
              </a:schemeClr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>
            <a:solidFill>
              <a:schemeClr val="accent3">
                <a:lumMod val="50000"/>
              </a:schemeClr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>
            <a:solidFill>
              <a:srgbClr val="002060"/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 smtClean="0">
            <a:solidFill>
              <a:srgbClr val="002060"/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Служебные записки</a:t>
          </a:r>
          <a:endParaRPr lang="ru-RU" sz="2000" b="1" kern="1200" dirty="0">
            <a:solidFill>
              <a:srgbClr val="002060"/>
            </a:solidFill>
          </a:endParaRPr>
        </a:p>
      </dsp:txBody>
      <dsp:txXfrm>
        <a:off x="7168755" y="2016224"/>
        <a:ext cx="1565406" cy="2016224"/>
      </dsp:txXfrm>
    </dsp:sp>
    <dsp:sp modelId="{6FA8CC9F-AA29-481A-A7C3-C2CCAD899355}">
      <dsp:nvSpPr>
        <dsp:cNvPr id="0" name=""/>
        <dsp:cNvSpPr/>
      </dsp:nvSpPr>
      <dsp:spPr>
        <a:xfrm>
          <a:off x="7210101" y="457691"/>
          <a:ext cx="1544710" cy="2786404"/>
        </a:xfrm>
        <a:prstGeom prst="ellipse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DF8D35-57AF-49BD-A1BF-A5E47BB3FB08}">
      <dsp:nvSpPr>
        <dsp:cNvPr id="0" name=""/>
        <dsp:cNvSpPr/>
      </dsp:nvSpPr>
      <dsp:spPr>
        <a:xfrm>
          <a:off x="350192" y="4277373"/>
          <a:ext cx="8054427" cy="756084"/>
        </a:xfrm>
        <a:prstGeom prst="leftRightArrow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2E5675-4677-455D-8B52-5F90EB4B23A9}">
      <dsp:nvSpPr>
        <dsp:cNvPr id="0" name=""/>
        <dsp:cNvSpPr/>
      </dsp:nvSpPr>
      <dsp:spPr>
        <a:xfrm>
          <a:off x="1393" y="0"/>
          <a:ext cx="1769036" cy="5112568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 smtClean="0">
            <a:solidFill>
              <a:schemeClr val="accent3">
                <a:lumMod val="50000"/>
              </a:schemeClr>
            </a:solidFill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 smtClean="0">
            <a:solidFill>
              <a:schemeClr val="accent3">
                <a:lumMod val="50000"/>
              </a:schemeClr>
            </a:solidFill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 smtClean="0">
            <a:solidFill>
              <a:schemeClr val="accent3">
                <a:lumMod val="50000"/>
              </a:schemeClr>
            </a:solidFill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Акт по форме ППЭ-21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(2 экз.)</a:t>
          </a:r>
          <a:endParaRPr lang="ru-RU" sz="2000" b="1" kern="1200" dirty="0">
            <a:solidFill>
              <a:srgbClr val="002060"/>
            </a:solidFill>
          </a:endParaRPr>
        </a:p>
      </dsp:txBody>
      <dsp:txXfrm>
        <a:off x="1393" y="2045027"/>
        <a:ext cx="1769036" cy="2045027"/>
      </dsp:txXfrm>
    </dsp:sp>
    <dsp:sp modelId="{E7355EEC-17BA-486C-B30B-953EC7119146}">
      <dsp:nvSpPr>
        <dsp:cNvPr id="0" name=""/>
        <dsp:cNvSpPr/>
      </dsp:nvSpPr>
      <dsp:spPr>
        <a:xfrm>
          <a:off x="102036" y="276360"/>
          <a:ext cx="1629214" cy="2804078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C4BC29-AD05-478D-8B3E-F7DFB98ABE9E}">
      <dsp:nvSpPr>
        <dsp:cNvPr id="0" name=""/>
        <dsp:cNvSpPr/>
      </dsp:nvSpPr>
      <dsp:spPr>
        <a:xfrm>
          <a:off x="1846314" y="14581"/>
          <a:ext cx="1684812" cy="5112568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 smtClean="0">
            <a:solidFill>
              <a:schemeClr val="accent3">
                <a:lumMod val="50000"/>
              </a:schemeClr>
            </a:solidFill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 smtClean="0">
            <a:solidFill>
              <a:schemeClr val="accent3">
                <a:lumMod val="50000"/>
              </a:schemeClr>
            </a:solidFill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 smtClean="0">
            <a:solidFill>
              <a:srgbClr val="002060"/>
            </a:solidFill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Отметка </a:t>
          </a:r>
          <a:br>
            <a:rPr lang="ru-RU" sz="2000" b="1" kern="1200" dirty="0" smtClean="0">
              <a:solidFill>
                <a:srgbClr val="002060"/>
              </a:solidFill>
            </a:rPr>
          </a:br>
          <a:r>
            <a:rPr lang="ru-RU" sz="2000" b="1" kern="1200" dirty="0" smtClean="0">
              <a:solidFill>
                <a:srgbClr val="002060"/>
              </a:solidFill>
            </a:rPr>
            <a:t>в именных бланках</a:t>
          </a:r>
          <a:endParaRPr lang="ru-RU" sz="2000" b="1" kern="1200" dirty="0">
            <a:solidFill>
              <a:srgbClr val="002060"/>
            </a:solidFill>
          </a:endParaRPr>
        </a:p>
      </dsp:txBody>
      <dsp:txXfrm>
        <a:off x="1846314" y="2059608"/>
        <a:ext cx="1684812" cy="2045027"/>
      </dsp:txXfrm>
    </dsp:sp>
    <dsp:sp modelId="{78AECD96-2D13-4C11-AE27-8D7D59C7C6A5}">
      <dsp:nvSpPr>
        <dsp:cNvPr id="0" name=""/>
        <dsp:cNvSpPr/>
      </dsp:nvSpPr>
      <dsp:spPr>
        <a:xfrm>
          <a:off x="1982884" y="276351"/>
          <a:ext cx="1469042" cy="2937927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043C9C-0EFA-4578-A5E9-6F7A715B92B1}">
      <dsp:nvSpPr>
        <dsp:cNvPr id="0" name=""/>
        <dsp:cNvSpPr/>
      </dsp:nvSpPr>
      <dsp:spPr>
        <a:xfrm>
          <a:off x="3568760" y="0"/>
          <a:ext cx="1786888" cy="5112568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 smtClean="0">
            <a:solidFill>
              <a:schemeClr val="accent3">
                <a:lumMod val="50000"/>
              </a:schemeClr>
            </a:solidFill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 smtClean="0">
            <a:solidFill>
              <a:schemeClr val="accent3">
                <a:lumMod val="50000"/>
              </a:schemeClr>
            </a:solidFill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 smtClean="0">
            <a:solidFill>
              <a:schemeClr val="accent3">
                <a:lumMod val="50000"/>
              </a:schemeClr>
            </a:solidFill>
          </a:endParaRPr>
        </a:p>
        <a:p>
          <a:pPr lvl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 smtClean="0">
            <a:solidFill>
              <a:srgbClr val="002060"/>
            </a:solidFill>
          </a:endParaRPr>
        </a:p>
        <a:p>
          <a:pPr lvl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Отметка </a:t>
          </a:r>
          <a:br>
            <a:rPr lang="ru-RU" sz="2000" b="1" kern="1200" dirty="0" smtClean="0">
              <a:solidFill>
                <a:srgbClr val="002060"/>
              </a:solidFill>
            </a:rPr>
          </a:br>
          <a:r>
            <a:rPr lang="ru-RU" sz="2000" b="1" kern="1200" dirty="0" smtClean="0">
              <a:solidFill>
                <a:srgbClr val="002060"/>
              </a:solidFill>
            </a:rPr>
            <a:t>в форме </a:t>
          </a:r>
          <a:br>
            <a:rPr lang="ru-RU" sz="2000" b="1" kern="1200" dirty="0" smtClean="0">
              <a:solidFill>
                <a:srgbClr val="002060"/>
              </a:solidFill>
            </a:rPr>
          </a:br>
          <a:r>
            <a:rPr lang="ru-RU" sz="2000" b="1" kern="1200" dirty="0" smtClean="0">
              <a:solidFill>
                <a:srgbClr val="002060"/>
              </a:solidFill>
            </a:rPr>
            <a:t>ППЭ-05-02</a:t>
          </a:r>
          <a:endParaRPr lang="ru-RU" sz="2000" b="1" kern="1200" dirty="0">
            <a:solidFill>
              <a:srgbClr val="002060"/>
            </a:solidFill>
          </a:endParaRPr>
        </a:p>
      </dsp:txBody>
      <dsp:txXfrm>
        <a:off x="3568760" y="2045027"/>
        <a:ext cx="1786888" cy="2045027"/>
      </dsp:txXfrm>
    </dsp:sp>
    <dsp:sp modelId="{696AD255-D2AA-4C19-8A66-C2D716C8A496}">
      <dsp:nvSpPr>
        <dsp:cNvPr id="0" name=""/>
        <dsp:cNvSpPr/>
      </dsp:nvSpPr>
      <dsp:spPr>
        <a:xfrm>
          <a:off x="3726135" y="276356"/>
          <a:ext cx="1560709" cy="2865044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21A98C-7ABF-4B81-ACD3-93278B01C6E6}">
      <dsp:nvSpPr>
        <dsp:cNvPr id="0" name=""/>
        <dsp:cNvSpPr/>
      </dsp:nvSpPr>
      <dsp:spPr>
        <a:xfrm>
          <a:off x="5374861" y="0"/>
          <a:ext cx="1709421" cy="5112568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 smtClean="0">
            <a:solidFill>
              <a:schemeClr val="accent3">
                <a:lumMod val="50000"/>
              </a:schemeClr>
            </a:solidFill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 smtClean="0">
            <a:solidFill>
              <a:schemeClr val="accent3">
                <a:lumMod val="50000"/>
              </a:schemeClr>
            </a:solidFill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 smtClean="0">
            <a:solidFill>
              <a:schemeClr val="accent3">
                <a:lumMod val="50000"/>
              </a:schemeClr>
            </a:solidFill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rgbClr val="002060"/>
              </a:solidFill>
            </a:rPr>
            <a:t>Уведомление о явке в КО</a:t>
          </a:r>
          <a:endParaRPr lang="ru-RU" sz="1900" b="1" kern="1200" dirty="0">
            <a:solidFill>
              <a:srgbClr val="002060"/>
            </a:solidFill>
          </a:endParaRPr>
        </a:p>
      </dsp:txBody>
      <dsp:txXfrm>
        <a:off x="5374861" y="2045027"/>
        <a:ext cx="1709421" cy="2045027"/>
      </dsp:txXfrm>
    </dsp:sp>
    <dsp:sp modelId="{65923987-F910-4771-BB88-CD40CDC3AB48}">
      <dsp:nvSpPr>
        <dsp:cNvPr id="0" name=""/>
        <dsp:cNvSpPr/>
      </dsp:nvSpPr>
      <dsp:spPr>
        <a:xfrm>
          <a:off x="5444062" y="379986"/>
          <a:ext cx="1542665" cy="2878800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A67B22-7AF9-4389-A8C1-C9B3779521D0}">
      <dsp:nvSpPr>
        <dsp:cNvPr id="0" name=""/>
        <dsp:cNvSpPr/>
      </dsp:nvSpPr>
      <dsp:spPr>
        <a:xfrm>
          <a:off x="7131649" y="0"/>
          <a:ext cx="1557303" cy="5112568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>
            <a:solidFill>
              <a:schemeClr val="accent3">
                <a:lumMod val="50000"/>
              </a:schemeClr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>
            <a:solidFill>
              <a:schemeClr val="accent3">
                <a:lumMod val="50000"/>
              </a:schemeClr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>
            <a:solidFill>
              <a:schemeClr val="accent3">
                <a:lumMod val="50000"/>
              </a:schemeClr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>
            <a:solidFill>
              <a:srgbClr val="002060"/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 smtClean="0">
            <a:solidFill>
              <a:srgbClr val="002060"/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Служебные записки</a:t>
          </a:r>
          <a:endParaRPr lang="ru-RU" sz="2000" b="1" kern="1200" dirty="0">
            <a:solidFill>
              <a:srgbClr val="002060"/>
            </a:solidFill>
          </a:endParaRPr>
        </a:p>
      </dsp:txBody>
      <dsp:txXfrm>
        <a:off x="7131649" y="2045027"/>
        <a:ext cx="1557303" cy="2045027"/>
      </dsp:txXfrm>
    </dsp:sp>
    <dsp:sp modelId="{6FA8CC9F-AA29-481A-A7C3-C2CCAD899355}">
      <dsp:nvSpPr>
        <dsp:cNvPr id="0" name=""/>
        <dsp:cNvSpPr/>
      </dsp:nvSpPr>
      <dsp:spPr>
        <a:xfrm>
          <a:off x="7172781" y="464229"/>
          <a:ext cx="1536714" cy="2826210"/>
        </a:xfrm>
        <a:prstGeom prst="ellipse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DF8D35-57AF-49BD-A1BF-A5E47BB3FB08}">
      <dsp:nvSpPr>
        <dsp:cNvPr id="0" name=""/>
        <dsp:cNvSpPr/>
      </dsp:nvSpPr>
      <dsp:spPr>
        <a:xfrm>
          <a:off x="348379" y="4338479"/>
          <a:ext cx="8012736" cy="766885"/>
        </a:xfrm>
        <a:prstGeom prst="leftRightArrow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D0DCDE-B010-49AE-8103-3B2F3794FA6F}">
      <dsp:nvSpPr>
        <dsp:cNvPr id="0" name=""/>
        <dsp:cNvSpPr/>
      </dsp:nvSpPr>
      <dsp:spPr>
        <a:xfrm>
          <a:off x="3229594" y="2342802"/>
          <a:ext cx="2679514" cy="16401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39757" y="0"/>
              </a:lnTo>
              <a:lnTo>
                <a:pt x="1339757" y="1640104"/>
              </a:lnTo>
              <a:lnTo>
                <a:pt x="2679514" y="16401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4490811" y="3084314"/>
        <a:ext cx="157080" cy="157080"/>
      </dsp:txXfrm>
    </dsp:sp>
    <dsp:sp modelId="{870E62BE-6EE4-4C39-A9F0-095FAEAF3E9E}">
      <dsp:nvSpPr>
        <dsp:cNvPr id="0" name=""/>
        <dsp:cNvSpPr/>
      </dsp:nvSpPr>
      <dsp:spPr>
        <a:xfrm>
          <a:off x="3229594" y="2277639"/>
          <a:ext cx="263606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65163"/>
              </a:moveTo>
              <a:lnTo>
                <a:pt x="1318031" y="65163"/>
              </a:lnTo>
              <a:lnTo>
                <a:pt x="1318031" y="45720"/>
              </a:lnTo>
              <a:lnTo>
                <a:pt x="2636063" y="45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4481723" y="2257456"/>
        <a:ext cx="131806" cy="131806"/>
      </dsp:txXfrm>
    </dsp:sp>
    <dsp:sp modelId="{E03984C3-868C-48B7-9053-895368BE64B6}">
      <dsp:nvSpPr>
        <dsp:cNvPr id="0" name=""/>
        <dsp:cNvSpPr/>
      </dsp:nvSpPr>
      <dsp:spPr>
        <a:xfrm>
          <a:off x="3229594" y="819635"/>
          <a:ext cx="2694056" cy="1523167"/>
        </a:xfrm>
        <a:custGeom>
          <a:avLst/>
          <a:gdLst/>
          <a:ahLst/>
          <a:cxnLst/>
          <a:rect l="0" t="0" r="0" b="0"/>
          <a:pathLst>
            <a:path>
              <a:moveTo>
                <a:pt x="0" y="1523167"/>
              </a:moveTo>
              <a:lnTo>
                <a:pt x="1347028" y="1523167"/>
              </a:lnTo>
              <a:lnTo>
                <a:pt x="1347028" y="0"/>
              </a:lnTo>
              <a:lnTo>
                <a:pt x="2694056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4499252" y="1503848"/>
        <a:ext cx="154741" cy="154741"/>
      </dsp:txXfrm>
    </dsp:sp>
    <dsp:sp modelId="{8D89F9D1-2103-4131-9241-AD3858451189}">
      <dsp:nvSpPr>
        <dsp:cNvPr id="0" name=""/>
        <dsp:cNvSpPr/>
      </dsp:nvSpPr>
      <dsp:spPr>
        <a:xfrm>
          <a:off x="441659" y="1897670"/>
          <a:ext cx="4685605" cy="89026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Председателю ГЭК  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И.А Асланян от руководителя ППЭ №_____</a:t>
          </a:r>
          <a:endParaRPr lang="ru-RU" sz="1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1659" y="1897670"/>
        <a:ext cx="4685605" cy="890265"/>
      </dsp:txXfrm>
    </dsp:sp>
    <dsp:sp modelId="{446802BC-3F52-4F8F-882F-1E865AF48C88}">
      <dsp:nvSpPr>
        <dsp:cNvPr id="0" name=""/>
        <dsp:cNvSpPr/>
      </dsp:nvSpPr>
      <dsp:spPr>
        <a:xfrm>
          <a:off x="5923651" y="255567"/>
          <a:ext cx="2920069" cy="112813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Руководителю ППЭ №____         от сопровождающего учащихся ГБОУ СОШ № _____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на экзамен по_____</a:t>
          </a:r>
          <a:endParaRPr lang="ru-RU" sz="1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23651" y="255567"/>
        <a:ext cx="2920069" cy="1128135"/>
      </dsp:txXfrm>
    </dsp:sp>
    <dsp:sp modelId="{4A9E331E-7529-48B6-A78A-2F65AAE5892B}">
      <dsp:nvSpPr>
        <dsp:cNvPr id="0" name=""/>
        <dsp:cNvSpPr/>
      </dsp:nvSpPr>
      <dsp:spPr>
        <a:xfrm>
          <a:off x="5865658" y="1878227"/>
          <a:ext cx="2920069" cy="89026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Руководителю ППЭ №____                      от общественного наблюдателя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в ППЭ № _____экзамена по____</a:t>
          </a:r>
          <a:endParaRPr lang="ru-RU" sz="1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65658" y="1878227"/>
        <a:ext cx="2920069" cy="890265"/>
      </dsp:txXfrm>
    </dsp:sp>
    <dsp:sp modelId="{BECD4B29-EB43-4510-8CC9-A0F138DB30D9}">
      <dsp:nvSpPr>
        <dsp:cNvPr id="0" name=""/>
        <dsp:cNvSpPr/>
      </dsp:nvSpPr>
      <dsp:spPr>
        <a:xfrm>
          <a:off x="5909109" y="3478309"/>
          <a:ext cx="2920069" cy="100919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Руководителю ППЭ №____         от организатора в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аудитории № ___ ППЭ № _____экзамена по____</a:t>
          </a:r>
          <a:endParaRPr lang="ru-RU" sz="1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09109" y="3478309"/>
        <a:ext cx="2920069" cy="10091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90626" cy="496491"/>
          </a:xfrm>
          <a:prstGeom prst="rect">
            <a:avLst/>
          </a:prstGeom>
        </p:spPr>
        <p:txBody>
          <a:bodyPr vert="horz" lIns="92428" tIns="46214" rIns="92428" bIns="46214" rtlCol="0"/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78506" y="1"/>
            <a:ext cx="2890626" cy="496491"/>
          </a:xfrm>
          <a:prstGeom prst="rect">
            <a:avLst/>
          </a:prstGeom>
        </p:spPr>
        <p:txBody>
          <a:bodyPr vert="horz" lIns="92428" tIns="46214" rIns="92428" bIns="46214" rtlCol="0"/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1600"/>
            <a:ext cx="2890626" cy="496491"/>
          </a:xfrm>
          <a:prstGeom prst="rect">
            <a:avLst/>
          </a:prstGeom>
        </p:spPr>
        <p:txBody>
          <a:bodyPr vert="horz" lIns="92428" tIns="46214" rIns="92428" bIns="46214" rtlCol="0" anchor="b"/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78506" y="9431600"/>
            <a:ext cx="2890626" cy="496491"/>
          </a:xfrm>
          <a:prstGeom prst="rect">
            <a:avLst/>
          </a:prstGeom>
        </p:spPr>
        <p:txBody>
          <a:bodyPr vert="horz" lIns="92428" tIns="46214" rIns="92428" bIns="46214" rtlCol="0" anchor="b"/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476EF4D2-3094-48E7-929B-ADF6C7DFCC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6634751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90626" cy="496491"/>
          </a:xfrm>
          <a:prstGeom prst="rect">
            <a:avLst/>
          </a:prstGeom>
        </p:spPr>
        <p:txBody>
          <a:bodyPr vert="horz" lIns="92428" tIns="46214" rIns="92428" bIns="4621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8506" y="1"/>
            <a:ext cx="2890626" cy="496491"/>
          </a:xfrm>
          <a:prstGeom prst="rect">
            <a:avLst/>
          </a:prstGeom>
        </p:spPr>
        <p:txBody>
          <a:bodyPr vert="horz" lIns="92428" tIns="46214" rIns="92428" bIns="4621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28" tIns="46214" rIns="92428" bIns="46214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7069" y="4716661"/>
            <a:ext cx="5336540" cy="4468417"/>
          </a:xfrm>
          <a:prstGeom prst="rect">
            <a:avLst/>
          </a:prstGeom>
        </p:spPr>
        <p:txBody>
          <a:bodyPr vert="horz" lIns="92428" tIns="46214" rIns="92428" bIns="46214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890626" cy="496491"/>
          </a:xfrm>
          <a:prstGeom prst="rect">
            <a:avLst/>
          </a:prstGeom>
        </p:spPr>
        <p:txBody>
          <a:bodyPr vert="horz" lIns="92428" tIns="46214" rIns="92428" bIns="4621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8506" y="9431600"/>
            <a:ext cx="2890626" cy="496491"/>
          </a:xfrm>
          <a:prstGeom prst="rect">
            <a:avLst/>
          </a:prstGeom>
        </p:spPr>
        <p:txBody>
          <a:bodyPr vert="horz" lIns="92428" tIns="46214" rIns="92428" bIns="4621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905AC9E-3451-4415-A084-28BE318C90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149120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5AC9E-3451-4415-A084-28BE318C904C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892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16C01-97FF-48E3-A687-5400229C65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CB673-D7CA-4E0B-B305-CB217F432E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A20F0-0CFC-42C1-8DA3-24EC36FE2B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8FB4B-5FD3-40BB-8874-80F076A16E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88668-3972-4A9F-A7AB-FE46831E99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78024-DCA9-4C2D-A734-3E0A6E83C4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60735-7DEA-43F4-BF53-E385B03E5B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1EB39-ED32-4BFA-90E3-C7784769DF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40F5E-53D3-4EAC-80AC-43FC2BCE46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266AC-0F80-43C0-A231-D3029899B9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E2CD1-ABD1-496D-B192-BBA9364C1C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246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A31FAD40-1A3E-4484-8C8B-1B64D15C7D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56" r:id="rId1"/>
    <p:sldLayoutId id="2147484655" r:id="rId2"/>
    <p:sldLayoutId id="2147484654" r:id="rId3"/>
    <p:sldLayoutId id="2147484653" r:id="rId4"/>
    <p:sldLayoutId id="2147484652" r:id="rId5"/>
    <p:sldLayoutId id="2147484651" r:id="rId6"/>
    <p:sldLayoutId id="2147484650" r:id="rId7"/>
    <p:sldLayoutId id="2147484649" r:id="rId8"/>
    <p:sldLayoutId id="2147484648" r:id="rId9"/>
    <p:sldLayoutId id="2147484647" r:id="rId10"/>
    <p:sldLayoutId id="2147484646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e.spb.ru/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ge.spb.ru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hyperlink" Target="http://www.ege.spb.ru/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e.spb.ru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hyperlink" Target="http://www.ege.spb.ru/" TargetMode="Externa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e.spb.ru/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ge.spb.ru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ge.spb.ru/" TargetMode="External"/><Relationship Id="rId4" Type="http://schemas.openxmlformats.org/officeDocument/2006/relationships/slide" Target="slide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e.spb.ru/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ge.spb.ru/" TargetMode="External"/><Relationship Id="rId5" Type="http://schemas.openxmlformats.org/officeDocument/2006/relationships/slide" Target="slide36.xml"/><Relationship Id="rId4" Type="http://schemas.openxmlformats.org/officeDocument/2006/relationships/slide" Target="slide2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hyperlink" Target="http://www.ege.spb.ru/" TargetMode="Externa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ge.spb.ru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e.spb.ru/" TargetMode="Externa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ge.spb.ru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e.spb.ru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hyperlink" Target="http://www.ege.spb.ru/" TargetMode="External"/><Relationship Id="rId4" Type="http://schemas.openxmlformats.org/officeDocument/2006/relationships/image" Target="../media/image45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47.jpeg"/><Relationship Id="rId7" Type="http://schemas.openxmlformats.org/officeDocument/2006/relationships/diagramQuickStyle" Target="../diagrams/quickStyle4.xm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10" Type="http://schemas.openxmlformats.org/officeDocument/2006/relationships/image" Target="../media/image49.gif"/><Relationship Id="rId4" Type="http://schemas.openxmlformats.org/officeDocument/2006/relationships/image" Target="../media/image48.jpeg"/><Relationship Id="rId9" Type="http://schemas.microsoft.com/office/2007/relationships/diagramDrawing" Target="../diagrams/drawing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ge.spb.ru/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karetina@kobr.gov.spb.ru" TargetMode="External"/><Relationship Id="rId7" Type="http://schemas.openxmlformats.org/officeDocument/2006/relationships/hyperlink" Target="http://www.ege.spb.ru/" TargetMode="External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rcoi@ege.spb.ru" TargetMode="External"/><Relationship Id="rId5" Type="http://schemas.openxmlformats.org/officeDocument/2006/relationships/hyperlink" Target="mailto:frolova.ege@gmail.com" TargetMode="External"/><Relationship Id="rId4" Type="http://schemas.openxmlformats.org/officeDocument/2006/relationships/hyperlink" Target="mailto:y_karetina@mail.ru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e.spb.ru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e.spb.ru/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e.spb.ru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e.spb.ru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ge.spb.ru/" TargetMode="Externa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ge.spb.ru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e.spb.ru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842094"/>
            <a:ext cx="2915816" cy="3755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1841242"/>
            <a:ext cx="5400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снова о… </a:t>
            </a:r>
          </a:p>
          <a:p>
            <a:endParaRPr lang="ru-RU" sz="40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СИТУАЦИЯХ</a:t>
            </a:r>
            <a:endParaRPr lang="ru-RU" sz="40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4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сложных и не очень…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B1464-63DD-4907-BDE2-C60FC1B951EF}" type="slidenum">
              <a:rPr lang="ru-RU" altLang="ru-RU" smtClean="0"/>
              <a:pPr/>
              <a:t>10</a:t>
            </a:fld>
            <a:endParaRPr lang="ru-RU" altLang="ru-RU"/>
          </a:p>
        </p:txBody>
      </p:sp>
      <p:sp>
        <p:nvSpPr>
          <p:cNvPr id="6" name="TextBox 5"/>
          <p:cNvSpPr txBox="1"/>
          <p:nvPr/>
        </p:nvSpPr>
        <p:spPr>
          <a:xfrm>
            <a:off x="2339752" y="1690869"/>
            <a:ext cx="6336704" cy="1762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5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плохо себя почувствовал и поднял руку</a:t>
            </a:r>
            <a:endParaRPr lang="ru-RU" sz="155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5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сопровождении организаторов препровожден в медицинский пункт </a:t>
            </a:r>
            <a:endParaRPr lang="en-US" sz="155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55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5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медицинский пункт приглашается член ГЭК и находится с участником ГИА до момента возвращения участника в аудиторию, либо  до передачи его родителям (выхода из ППЭ)</a:t>
            </a:r>
            <a:endParaRPr lang="en-US" sz="155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3168002" y="3558473"/>
            <a:ext cx="846489" cy="838229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38930" y="3585949"/>
            <a:ext cx="310893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Возвращается на экзамен</a:t>
            </a:r>
          </a:p>
          <a:p>
            <a:endParaRPr lang="ru-RU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Время до окончания экзамена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добавляется</a:t>
            </a:r>
          </a:p>
          <a:p>
            <a:endParaRPr lang="ru-RU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Повод обратиться в конфликтную комиссию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4050337" y="3559970"/>
            <a:ext cx="881703" cy="838229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149180" y="3450510"/>
            <a:ext cx="370758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 возвращается на экзамен</a:t>
            </a:r>
          </a:p>
          <a:p>
            <a:endParaRPr lang="ru-RU" sz="13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3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Составляется </a:t>
            </a:r>
            <a:r>
              <a:rPr lang="ru-RU" sz="13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формы ППЭ-22 «Акт о досрочном завершении экзамена по объективным причинам» </a:t>
            </a:r>
            <a:endParaRPr lang="ru-RU" sz="13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3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3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попытаться получить от участника подписи (ППЭ 05-02; журнал медпункта)</a:t>
            </a:r>
          </a:p>
          <a:p>
            <a:endParaRPr lang="ru-RU" sz="13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3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Желательно получить от участника заявление на перенос экзамена на резервный день</a:t>
            </a:r>
            <a:endParaRPr lang="en-US" sz="13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90869"/>
            <a:ext cx="1656184" cy="190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 rot="5400000">
            <a:off x="6070555" y="4078520"/>
            <a:ext cx="57525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200" b="1" cap="all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Досрочное завершение экзамена по </a:t>
            </a:r>
            <a:r>
              <a:rPr lang="ru-RU" altLang="ru-RU" sz="1200" b="1" cap="all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причине болезни</a:t>
            </a:r>
            <a:endParaRPr lang="ru-RU" sz="1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33838" y="5936442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После заполнения </a:t>
            </a:r>
            <a:r>
              <a:rPr lang="ru-RU" sz="12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формы ППЭ-22 «Акт о досрочном завершении экзамена по объективным причинам» в </a:t>
            </a:r>
            <a:r>
              <a:rPr lang="ru-RU" sz="12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медицинском кабинете член ГЭК приносит данную форму в помещение для руководителя ППЭ (Штаб ППЭ) и на камеру зачитывает текст документа</a:t>
            </a:r>
          </a:p>
        </p:txBody>
      </p:sp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1200" b="1" dirty="0" smtClean="0">
                <a:latin typeface="Cambria" pitchFamily="18" charset="0"/>
                <a:hlinkClick r:id="rId3"/>
              </a:rPr>
              <a:t>www.ege.spb.ru</a:t>
            </a:r>
            <a:r>
              <a:rPr lang="ru-RU" sz="1200" b="1" dirty="0" smtClean="0">
                <a:latin typeface="Cambria" pitchFamily="18" charset="0"/>
              </a:rPr>
              <a:t>            </a:t>
            </a:r>
            <a:r>
              <a:rPr lang="en-US" sz="1200" b="1" dirty="0" smtClean="0">
                <a:latin typeface="Cambria" pitchFamily="18" charset="0"/>
              </a:rPr>
              <a:t>  </a:t>
            </a:r>
            <a:r>
              <a:rPr lang="ru-RU" sz="1200" b="1" dirty="0" smtClean="0">
                <a:latin typeface="Cambria" pitchFamily="18" charset="0"/>
              </a:rPr>
              <a:t>        </a:t>
            </a:r>
            <a:r>
              <a:rPr lang="en-US" sz="1200" b="1" dirty="0" smtClean="0">
                <a:latin typeface="Cambria" pitchFamily="18" charset="0"/>
              </a:rPr>
              <a:t>  </a:t>
            </a:r>
            <a:r>
              <a:rPr lang="en-US" sz="1200" b="1" dirty="0">
                <a:latin typeface="Cambria" pitchFamily="18" charset="0"/>
              </a:rPr>
              <a:t>(812) 576-34-40	</a:t>
            </a:r>
            <a:r>
              <a:rPr lang="en-US" sz="1200" b="1" dirty="0" smtClean="0">
                <a:latin typeface="Cambria" pitchFamily="18" charset="0"/>
              </a:rPr>
              <a:t>                                                             </a:t>
            </a:r>
            <a:r>
              <a:rPr lang="ru-RU" sz="1200" b="1" dirty="0" smtClean="0">
                <a:latin typeface="Cambria" pitchFamily="18" charset="0"/>
              </a:rPr>
              <a:t>                                             </a:t>
            </a:r>
            <a:r>
              <a:rPr lang="en-US" sz="1200" b="1" dirty="0" smtClean="0">
                <a:latin typeface="Cambria" pitchFamily="18" charset="0"/>
              </a:rPr>
              <a:t>rcoi@ege.spb.ru</a:t>
            </a:r>
            <a:endParaRPr lang="ru-RU" sz="1200" b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11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5400000">
            <a:off x="6390555" y="4101319"/>
            <a:ext cx="522203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200" b="1" cap="all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Досрочное завершение экзамена по </a:t>
            </a:r>
            <a:r>
              <a:rPr lang="ru-RU" altLang="ru-RU" sz="1200" b="1" cap="all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причине болезни</a:t>
            </a:r>
            <a:endParaRPr lang="ru-RU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35158" y="1844824"/>
            <a:ext cx="48245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 проведении ГИА в ППЭ на дому при плохом самочувствии участника  вызывается скорая или неотложная медицинская помощь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ÐÐ°ÑÑÐ¸Ð½ÐºÐ¸ Ð¿Ð¾ Ð·Ð°Ð¿ÑÐ¾ÑÑ ÑÐºÐ¾ÑÐ°Ñ Ð¿Ð¾Ð¼Ð¾ÑÑ Ð±ÐµÐ»ÑÐµ ÑÐµÐ»Ð¾Ð²ÐµÑÐºÐ¸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339" y="2376571"/>
            <a:ext cx="4026644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18840" y="3609706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Составляется акт о досрочном завершении экзамена</a:t>
            </a:r>
          </a:p>
          <a:p>
            <a:endParaRPr lang="ru-RU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попытаться получить от участника подписи (ППЭ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05-02)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Желательно получить от участника заявление на перенос экзамена на резервный день</a:t>
            </a:r>
          </a:p>
        </p:txBody>
      </p:sp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1200" b="1" dirty="0" smtClean="0">
                <a:latin typeface="Cambria" pitchFamily="18" charset="0"/>
                <a:hlinkClick r:id="rId4"/>
              </a:rPr>
              <a:t>www.ege.spb.ru</a:t>
            </a:r>
            <a:r>
              <a:rPr lang="ru-RU" sz="1200" b="1" dirty="0" smtClean="0">
                <a:latin typeface="Cambria" pitchFamily="18" charset="0"/>
              </a:rPr>
              <a:t>            </a:t>
            </a:r>
            <a:r>
              <a:rPr lang="en-US" sz="1200" b="1" dirty="0" smtClean="0">
                <a:latin typeface="Cambria" pitchFamily="18" charset="0"/>
              </a:rPr>
              <a:t>  </a:t>
            </a:r>
            <a:r>
              <a:rPr lang="ru-RU" sz="1200" b="1" dirty="0" smtClean="0">
                <a:latin typeface="Cambria" pitchFamily="18" charset="0"/>
              </a:rPr>
              <a:t>        </a:t>
            </a:r>
            <a:r>
              <a:rPr lang="en-US" sz="1200" b="1" dirty="0" smtClean="0">
                <a:latin typeface="Cambria" pitchFamily="18" charset="0"/>
              </a:rPr>
              <a:t>  </a:t>
            </a:r>
            <a:r>
              <a:rPr lang="en-US" sz="1200" b="1" dirty="0">
                <a:latin typeface="Cambria" pitchFamily="18" charset="0"/>
              </a:rPr>
              <a:t>(812) 576-34-40	</a:t>
            </a:r>
            <a:r>
              <a:rPr lang="en-US" sz="1200" b="1" dirty="0" smtClean="0">
                <a:latin typeface="Cambria" pitchFamily="18" charset="0"/>
              </a:rPr>
              <a:t>                                                             </a:t>
            </a:r>
            <a:r>
              <a:rPr lang="ru-RU" sz="1200" b="1" dirty="0" smtClean="0">
                <a:latin typeface="Cambria" pitchFamily="18" charset="0"/>
              </a:rPr>
              <a:t>                                             </a:t>
            </a:r>
            <a:r>
              <a:rPr lang="en-US" sz="1200" b="1" dirty="0" smtClean="0">
                <a:latin typeface="Cambria" pitchFamily="18" charset="0"/>
              </a:rPr>
              <a:t>rcoi@ege.spb.ru</a:t>
            </a:r>
            <a:endParaRPr lang="ru-RU" sz="1200" b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10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1779982"/>
              </p:ext>
            </p:extLst>
          </p:nvPr>
        </p:nvGraphicFramePr>
        <p:xfrm>
          <a:off x="266116" y="1628800"/>
          <a:ext cx="8596960" cy="49290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 rot="5400000">
            <a:off x="6293580" y="4048252"/>
            <a:ext cx="540060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100" b="1" cap="all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ГИА 11</a:t>
            </a:r>
            <a:r>
              <a:rPr lang="ru-RU" altLang="ru-RU" sz="1100" b="1" cap="all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 Досрочное </a:t>
            </a:r>
            <a:r>
              <a:rPr lang="ru-RU" altLang="ru-RU" sz="1100" b="1" cap="all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завершение экзамена по </a:t>
            </a:r>
            <a:r>
              <a:rPr lang="ru-RU" altLang="ru-RU" sz="1100" b="1" cap="all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причине болезни</a:t>
            </a:r>
            <a:endParaRPr lang="ru-RU" sz="1100" dirty="0"/>
          </a:p>
        </p:txBody>
      </p:sp>
      <p:sp>
        <p:nvSpPr>
          <p:cNvPr id="6" name="Прямоугольник 5"/>
          <p:cNvSpPr/>
          <p:nvPr/>
        </p:nvSpPr>
        <p:spPr>
          <a:xfrm rot="16200000">
            <a:off x="-2276696" y="3868935"/>
            <a:ext cx="4926546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200" b="1" cap="all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Досроч</a:t>
            </a:r>
            <a:r>
              <a:rPr lang="ru-RU" altLang="ru-RU" sz="1100" b="1" cap="all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ное завершение экзамена по </a:t>
            </a:r>
            <a:r>
              <a:rPr lang="ru-RU" altLang="ru-RU" sz="1100" b="1" cap="all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технической причине </a:t>
            </a:r>
            <a:endParaRPr lang="ru-RU" sz="1100" dirty="0"/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1200" b="1" dirty="0" smtClean="0">
                <a:latin typeface="Cambria" pitchFamily="18" charset="0"/>
                <a:hlinkClick r:id="rId7"/>
              </a:rPr>
              <a:t>www.ege.spb.ru</a:t>
            </a:r>
            <a:r>
              <a:rPr lang="ru-RU" sz="1200" b="1" dirty="0" smtClean="0">
                <a:latin typeface="Cambria" pitchFamily="18" charset="0"/>
              </a:rPr>
              <a:t>            </a:t>
            </a:r>
            <a:r>
              <a:rPr lang="en-US" sz="1200" b="1" dirty="0" smtClean="0">
                <a:latin typeface="Cambria" pitchFamily="18" charset="0"/>
              </a:rPr>
              <a:t>  </a:t>
            </a:r>
            <a:r>
              <a:rPr lang="ru-RU" sz="1200" b="1" dirty="0" smtClean="0">
                <a:latin typeface="Cambria" pitchFamily="18" charset="0"/>
              </a:rPr>
              <a:t>        </a:t>
            </a:r>
            <a:r>
              <a:rPr lang="en-US" sz="1200" b="1" dirty="0" smtClean="0">
                <a:latin typeface="Cambria" pitchFamily="18" charset="0"/>
              </a:rPr>
              <a:t>  </a:t>
            </a:r>
            <a:r>
              <a:rPr lang="en-US" sz="1200" b="1" dirty="0">
                <a:latin typeface="Cambria" pitchFamily="18" charset="0"/>
              </a:rPr>
              <a:t>(812) 576-34-40	</a:t>
            </a:r>
            <a:r>
              <a:rPr lang="en-US" sz="1200" b="1" dirty="0" smtClean="0">
                <a:latin typeface="Cambria" pitchFamily="18" charset="0"/>
              </a:rPr>
              <a:t>                                                             </a:t>
            </a:r>
            <a:r>
              <a:rPr lang="ru-RU" sz="1200" b="1" dirty="0" smtClean="0">
                <a:latin typeface="Cambria" pitchFamily="18" charset="0"/>
              </a:rPr>
              <a:t>                                             </a:t>
            </a:r>
            <a:r>
              <a:rPr lang="en-US" sz="1200" b="1" dirty="0" smtClean="0">
                <a:latin typeface="Cambria" pitchFamily="18" charset="0"/>
              </a:rPr>
              <a:t>rcoi@ege.spb.ru</a:t>
            </a:r>
            <a:endParaRPr lang="ru-RU" sz="1200" b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63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6082" y="1778079"/>
            <a:ext cx="8064896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>
          <a:xfrm>
            <a:off x="3257600" y="2293499"/>
            <a:ext cx="2628800" cy="1368151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6032872" y="2246131"/>
            <a:ext cx="2339752" cy="144016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6338302" y="3842495"/>
            <a:ext cx="50010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200" b="1" cap="all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ГИА 11.  </a:t>
            </a:r>
            <a:r>
              <a:rPr lang="ru-RU" altLang="ru-RU" sz="1200" b="1" cap="all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Досрочное </a:t>
            </a:r>
            <a:r>
              <a:rPr lang="ru-RU" altLang="ru-RU" sz="1200" b="1" cap="all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завершение экзамена по </a:t>
            </a:r>
            <a:r>
              <a:rPr lang="ru-RU" altLang="ru-RU" sz="1200" b="1" cap="all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причине болезни</a:t>
            </a:r>
            <a:endParaRPr lang="ru-RU" sz="1200" dirty="0"/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1200" b="1" dirty="0" smtClean="0">
                <a:latin typeface="Cambria" pitchFamily="18" charset="0"/>
                <a:hlinkClick r:id="rId3"/>
              </a:rPr>
              <a:t>www.ege.spb.ru</a:t>
            </a:r>
            <a:r>
              <a:rPr lang="ru-RU" sz="1200" b="1" dirty="0" smtClean="0">
                <a:latin typeface="Cambria" pitchFamily="18" charset="0"/>
              </a:rPr>
              <a:t>            </a:t>
            </a:r>
            <a:r>
              <a:rPr lang="en-US" sz="1200" b="1" dirty="0" smtClean="0">
                <a:latin typeface="Cambria" pitchFamily="18" charset="0"/>
              </a:rPr>
              <a:t>  </a:t>
            </a:r>
            <a:r>
              <a:rPr lang="ru-RU" sz="1200" b="1" dirty="0" smtClean="0">
                <a:latin typeface="Cambria" pitchFamily="18" charset="0"/>
              </a:rPr>
              <a:t>        </a:t>
            </a:r>
            <a:r>
              <a:rPr lang="en-US" sz="1200" b="1" dirty="0" smtClean="0">
                <a:latin typeface="Cambria" pitchFamily="18" charset="0"/>
              </a:rPr>
              <a:t>  </a:t>
            </a:r>
            <a:r>
              <a:rPr lang="en-US" sz="1200" b="1" dirty="0">
                <a:latin typeface="Cambria" pitchFamily="18" charset="0"/>
              </a:rPr>
              <a:t>(812) 576-34-40	</a:t>
            </a:r>
            <a:r>
              <a:rPr lang="en-US" sz="1200" b="1" dirty="0" smtClean="0">
                <a:latin typeface="Cambria" pitchFamily="18" charset="0"/>
              </a:rPr>
              <a:t>                                                             </a:t>
            </a:r>
            <a:r>
              <a:rPr lang="ru-RU" sz="1200" b="1" dirty="0" smtClean="0">
                <a:latin typeface="Cambria" pitchFamily="18" charset="0"/>
              </a:rPr>
              <a:t>                                             </a:t>
            </a:r>
            <a:r>
              <a:rPr lang="en-US" sz="1200" b="1" dirty="0" smtClean="0">
                <a:latin typeface="Cambria" pitchFamily="18" charset="0"/>
              </a:rPr>
              <a:t>rcoi@ege.spb.ru</a:t>
            </a:r>
            <a:endParaRPr lang="ru-RU" sz="1200" b="1" dirty="0">
              <a:latin typeface="Cambria" pitchFamily="18" charset="0"/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26" y="4444657"/>
            <a:ext cx="7741731" cy="217373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Овал 11"/>
          <p:cNvSpPr/>
          <p:nvPr/>
        </p:nvSpPr>
        <p:spPr>
          <a:xfrm>
            <a:off x="3267808" y="5321301"/>
            <a:ext cx="2592288" cy="128644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5805352" y="5321301"/>
            <a:ext cx="2592288" cy="128644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61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5385734"/>
              </p:ext>
            </p:extLst>
          </p:nvPr>
        </p:nvGraphicFramePr>
        <p:xfrm>
          <a:off x="286974" y="1628800"/>
          <a:ext cx="8576101" cy="49290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 rot="5400000">
            <a:off x="6329930" y="4034405"/>
            <a:ext cx="538558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100" b="1" cap="all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ГИА 9</a:t>
            </a:r>
            <a:r>
              <a:rPr lang="ru-RU" altLang="ru-RU" sz="1100" b="1" cap="all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 Досрочное </a:t>
            </a:r>
            <a:r>
              <a:rPr lang="ru-RU" altLang="ru-RU" sz="1100" b="1" cap="all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завершение экзамена по </a:t>
            </a:r>
            <a:r>
              <a:rPr lang="ru-RU" altLang="ru-RU" sz="1100" b="1" cap="all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причине болезни</a:t>
            </a:r>
            <a:endParaRPr lang="ru-RU" sz="1100" dirty="0"/>
          </a:p>
        </p:txBody>
      </p:sp>
      <p:sp>
        <p:nvSpPr>
          <p:cNvPr id="6" name="Прямоугольник 5"/>
          <p:cNvSpPr/>
          <p:nvPr/>
        </p:nvSpPr>
        <p:spPr>
          <a:xfrm rot="16200000">
            <a:off x="-2542330" y="4029228"/>
            <a:ext cx="538160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100" b="1" cap="all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Досрочное завершение экзамена по </a:t>
            </a:r>
            <a:r>
              <a:rPr lang="ru-RU" altLang="ru-RU" sz="1100" b="1" cap="all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технической причине </a:t>
            </a:r>
            <a:endParaRPr lang="ru-RU" sz="1100" dirty="0"/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1200" b="1" dirty="0" smtClean="0">
                <a:latin typeface="Cambria" pitchFamily="18" charset="0"/>
                <a:hlinkClick r:id="rId7"/>
              </a:rPr>
              <a:t>www.ege.spb.ru</a:t>
            </a:r>
            <a:r>
              <a:rPr lang="ru-RU" sz="1200" b="1" dirty="0" smtClean="0">
                <a:latin typeface="Cambria" pitchFamily="18" charset="0"/>
              </a:rPr>
              <a:t>            </a:t>
            </a:r>
            <a:r>
              <a:rPr lang="en-US" sz="1200" b="1" dirty="0" smtClean="0">
                <a:latin typeface="Cambria" pitchFamily="18" charset="0"/>
              </a:rPr>
              <a:t>  </a:t>
            </a:r>
            <a:r>
              <a:rPr lang="ru-RU" sz="1200" b="1" dirty="0" smtClean="0">
                <a:latin typeface="Cambria" pitchFamily="18" charset="0"/>
              </a:rPr>
              <a:t>        </a:t>
            </a:r>
            <a:r>
              <a:rPr lang="en-US" sz="1200" b="1" dirty="0" smtClean="0">
                <a:latin typeface="Cambria" pitchFamily="18" charset="0"/>
              </a:rPr>
              <a:t>  </a:t>
            </a:r>
            <a:r>
              <a:rPr lang="en-US" sz="1200" b="1" dirty="0">
                <a:latin typeface="Cambria" pitchFamily="18" charset="0"/>
              </a:rPr>
              <a:t>(812) 576-34-40	</a:t>
            </a:r>
            <a:r>
              <a:rPr lang="en-US" sz="1200" b="1" dirty="0" smtClean="0">
                <a:latin typeface="Cambria" pitchFamily="18" charset="0"/>
              </a:rPr>
              <a:t>                                                             </a:t>
            </a:r>
            <a:r>
              <a:rPr lang="ru-RU" sz="1200" b="1" dirty="0" smtClean="0">
                <a:latin typeface="Cambria" pitchFamily="18" charset="0"/>
              </a:rPr>
              <a:t>                                             </a:t>
            </a:r>
            <a:r>
              <a:rPr lang="en-US" sz="1200" b="1" dirty="0" smtClean="0">
                <a:latin typeface="Cambria" pitchFamily="18" charset="0"/>
              </a:rPr>
              <a:t>rcoi@ege.spb.ru</a:t>
            </a:r>
            <a:endParaRPr lang="ru-RU" sz="1200" b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07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44675"/>
            <a:ext cx="8229600" cy="1728788"/>
          </a:xfrm>
        </p:spPr>
        <p:txBody>
          <a:bodyPr/>
          <a:lstStyle/>
          <a:p>
            <a:pPr>
              <a:defRPr/>
            </a:pPr>
            <a:r>
              <a:rPr lang="ru-RU" sz="2200" b="1" cap="all" dirty="0">
                <a:solidFill>
                  <a:srgbClr val="C00000"/>
                </a:solidFill>
                <a:latin typeface="Cambria" pitchFamily="18" charset="0"/>
              </a:rPr>
              <a:t>Отметки об удалении, </a:t>
            </a:r>
            <a:r>
              <a:rPr lang="ru-RU" sz="2200" b="1" cap="all" dirty="0" err="1">
                <a:solidFill>
                  <a:srgbClr val="C00000"/>
                </a:solidFill>
                <a:latin typeface="Cambria" pitchFamily="18" charset="0"/>
              </a:rPr>
              <a:t>незавершении</a:t>
            </a:r>
            <a:r>
              <a:rPr lang="ru-RU" sz="2200" b="1" cap="all" dirty="0">
                <a:solidFill>
                  <a:srgbClr val="C00000"/>
                </a:solidFill>
                <a:latin typeface="Cambria" pitchFamily="18" charset="0"/>
              </a:rPr>
              <a:t> экзамена, неявке </a:t>
            </a:r>
            <a:r>
              <a:rPr lang="ru-RU" sz="2200" b="1" cap="all" dirty="0" smtClean="0">
                <a:solidFill>
                  <a:srgbClr val="C00000"/>
                </a:solidFill>
                <a:latin typeface="Cambria" pitchFamily="18" charset="0"/>
              </a:rPr>
              <a:t/>
            </a:r>
            <a:br>
              <a:rPr lang="ru-RU" sz="2200" b="1" cap="all" dirty="0" smtClean="0">
                <a:solidFill>
                  <a:srgbClr val="C00000"/>
                </a:solidFill>
                <a:latin typeface="Cambria" pitchFamily="18" charset="0"/>
              </a:rPr>
            </a:br>
            <a:r>
              <a:rPr lang="ru-RU" sz="2200" b="1" cap="all" dirty="0" smtClean="0">
                <a:solidFill>
                  <a:srgbClr val="C00000"/>
                </a:solidFill>
                <a:latin typeface="Cambria" pitchFamily="18" charset="0"/>
              </a:rPr>
              <a:t>делаются </a:t>
            </a:r>
            <a:r>
              <a:rPr lang="ru-RU" sz="2200" b="1" cap="all" dirty="0">
                <a:solidFill>
                  <a:srgbClr val="C00000"/>
                </a:solidFill>
                <a:latin typeface="Cambria" pitchFamily="18" charset="0"/>
              </a:rPr>
              <a:t>на обоих именных бланках  (№1 и №2)</a:t>
            </a:r>
          </a:p>
        </p:txBody>
      </p:sp>
      <p:sp>
        <p:nvSpPr>
          <p:cNvPr id="115714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B43DBE9-687E-40C5-914C-2E3B0FE29CD7}" type="slidenum">
              <a:rPr lang="ru-RU" altLang="ru-RU" smtClean="0">
                <a:cs typeface="Arial" charset="0"/>
              </a:rPr>
              <a:pPr/>
              <a:t>15</a:t>
            </a:fld>
            <a:endParaRPr lang="ru-RU" altLang="ru-RU" smtClean="0">
              <a:cs typeface="Arial" charset="0"/>
            </a:endParaRPr>
          </a:p>
        </p:txBody>
      </p:sp>
      <p:pic>
        <p:nvPicPr>
          <p:cNvPr id="115715" name="Объект 4"/>
          <p:cNvPicPr>
            <a:picLocks noGrp="1"/>
          </p:cNvPicPr>
          <p:nvPr>
            <p:ph idx="1"/>
          </p:nvPr>
        </p:nvPicPr>
        <p:blipFill>
          <a:blip r:embed="rId2"/>
          <a:srcRect l="17386" t="89124" r="33324" b="4538"/>
          <a:stretch>
            <a:fillRect/>
          </a:stretch>
        </p:blipFill>
        <p:spPr>
          <a:xfrm>
            <a:off x="899592" y="4226242"/>
            <a:ext cx="6624637" cy="1079500"/>
          </a:xfrm>
          <a:ln w="6350" cap="flat" algn="ctr">
            <a:solidFill>
              <a:srgbClr val="000000"/>
            </a:solidFill>
            <a:headEnd type="none" w="med" len="med"/>
            <a:tailEnd type="none" w="med" len="med"/>
          </a:ln>
        </p:spPr>
      </p:pic>
      <p:sp>
        <p:nvSpPr>
          <p:cNvPr id="5" name="Прямоугольник 4"/>
          <p:cNvSpPr/>
          <p:nvPr/>
        </p:nvSpPr>
        <p:spPr>
          <a:xfrm rot="5400000">
            <a:off x="6338302" y="3842495"/>
            <a:ext cx="50010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200" b="1" cap="all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ГИА 9.  </a:t>
            </a:r>
            <a:r>
              <a:rPr lang="ru-RU" altLang="ru-RU" sz="1200" b="1" cap="all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Досрочное </a:t>
            </a:r>
            <a:r>
              <a:rPr lang="ru-RU" altLang="ru-RU" sz="1200" b="1" cap="all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завершение экзамена по </a:t>
            </a:r>
            <a:r>
              <a:rPr lang="ru-RU" altLang="ru-RU" sz="1200" b="1" cap="all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причине болезни</a:t>
            </a:r>
            <a:endParaRPr lang="ru-RU" sz="1200" dirty="0"/>
          </a:p>
        </p:txBody>
      </p:sp>
      <p:sp>
        <p:nvSpPr>
          <p:cNvPr id="6" name="Овал 5"/>
          <p:cNvSpPr/>
          <p:nvPr/>
        </p:nvSpPr>
        <p:spPr>
          <a:xfrm>
            <a:off x="4603110" y="4081916"/>
            <a:ext cx="1283289" cy="1368151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686862" y="3991429"/>
            <a:ext cx="1621442" cy="1368151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Выноска со стрелкой влево 7"/>
          <p:cNvSpPr/>
          <p:nvPr/>
        </p:nvSpPr>
        <p:spPr>
          <a:xfrm>
            <a:off x="6560629" y="4246879"/>
            <a:ext cx="2143125" cy="857250"/>
          </a:xfrm>
          <a:prstGeom prst="leftArrow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dirty="0">
                <a:solidFill>
                  <a:srgbClr val="C00000"/>
                </a:solidFill>
              </a:rPr>
              <a:t>ПОДПИСЬ ОРГАНИЗАТОРА УДОСТОВЕРЯЕТ </a:t>
            </a:r>
            <a:r>
              <a:rPr lang="ru-RU" sz="1100" dirty="0" smtClean="0">
                <a:solidFill>
                  <a:srgbClr val="C00000"/>
                </a:solidFill>
              </a:rPr>
              <a:t> </a:t>
            </a:r>
            <a:r>
              <a:rPr lang="ru-RU" sz="1100" dirty="0">
                <a:solidFill>
                  <a:srgbClr val="C00000"/>
                </a:solidFill>
              </a:rPr>
              <a:t>МЕТКИ</a:t>
            </a:r>
          </a:p>
        </p:txBody>
      </p:sp>
    </p:spTree>
    <p:extLst>
      <p:ext uri="{BB962C8B-B14F-4D97-AF65-F5344CB8AC3E}">
        <p14:creationId xmlns:p14="http://schemas.microsoft.com/office/powerpoint/2010/main" val="2737758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151581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Апелляции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работа конфликтной комиссии</a:t>
            </a:r>
          </a:p>
        </p:txBody>
      </p:sp>
      <p:pic>
        <p:nvPicPr>
          <p:cNvPr id="172040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359" y="2521119"/>
            <a:ext cx="2838450" cy="3959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202703" y="2033464"/>
            <a:ext cx="5904656" cy="482453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ts val="0"/>
              </a:spcBef>
              <a:buClr>
                <a:schemeClr val="folHlink"/>
              </a:buClr>
              <a:buSzPct val="90000"/>
            </a:pPr>
            <a:r>
              <a:rPr lang="ru-RU" altLang="ru-RU" sz="17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После окончания экзамена участник имеет право подать апелляцию о нарушении процедуры проведения экзамена. </a:t>
            </a:r>
          </a:p>
          <a:p>
            <a:pPr marL="0" indent="0" eaLnBrk="1" hangingPunct="1">
              <a:spcBef>
                <a:spcPts val="0"/>
              </a:spcBef>
              <a:buClr>
                <a:schemeClr val="folHlink"/>
              </a:buClr>
              <a:buSzPct val="90000"/>
            </a:pPr>
            <a:endParaRPr lang="ru-RU" altLang="ru-RU" sz="17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ts val="0"/>
              </a:spcBef>
              <a:buClr>
                <a:schemeClr val="folHlink"/>
              </a:buClr>
              <a:buSzPct val="90000"/>
            </a:pPr>
            <a:r>
              <a:rPr lang="ru-RU" altLang="ru-RU" sz="17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Апелляция не принимается:</a:t>
            </a:r>
          </a:p>
          <a:p>
            <a:pPr marL="0" lvl="1" indent="0" eaLnBrk="1" hangingPunct="1">
              <a:spcBef>
                <a:spcPts val="0"/>
              </a:spcBef>
              <a:buClr>
                <a:schemeClr val="accent1"/>
              </a:buClr>
              <a:buSzPct val="75000"/>
            </a:pPr>
            <a:r>
              <a:rPr lang="ru-RU" altLang="ru-RU" sz="17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вопросам структуры и содержания </a:t>
            </a:r>
            <a:r>
              <a:rPr lang="ru-RU" altLang="ru-RU" sz="17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заданий КИМ</a:t>
            </a:r>
            <a:r>
              <a:rPr lang="ru-RU" altLang="ru-RU" sz="17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lvl="1" indent="0" eaLnBrk="1" hangingPunct="1">
              <a:spcBef>
                <a:spcPts val="0"/>
              </a:spcBef>
              <a:buClr>
                <a:schemeClr val="accent1"/>
              </a:buClr>
              <a:buSzPct val="75000"/>
            </a:pPr>
            <a:r>
              <a:rPr lang="ru-RU" altLang="ru-RU" sz="17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 вопросам, связанным с нарушением участником экзамена инструкции по заполнению бланков ответов.</a:t>
            </a:r>
          </a:p>
          <a:p>
            <a:pPr marL="0" lvl="1" indent="0" eaLnBrk="1" hangingPunct="1">
              <a:spcBef>
                <a:spcPts val="0"/>
              </a:spcBef>
              <a:buClr>
                <a:schemeClr val="accent1"/>
              </a:buClr>
              <a:buSzPct val="75000"/>
            </a:pPr>
            <a:endParaRPr lang="ru-RU" altLang="ru-RU" sz="17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ts val="0"/>
              </a:spcBef>
              <a:buClr>
                <a:schemeClr val="folHlink"/>
              </a:buClr>
              <a:buSzPct val="90000"/>
            </a:pPr>
            <a:r>
              <a:rPr lang="ru-RU" altLang="ru-RU" sz="17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экзамена должен заполнить форму </a:t>
            </a:r>
            <a:r>
              <a:rPr lang="ru-RU" altLang="ru-RU" sz="17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ППЭ-02 в </a:t>
            </a:r>
            <a:r>
              <a:rPr lang="ru-RU" altLang="ru-RU" sz="17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двух экземплярах и удостоверить ее у </a:t>
            </a:r>
            <a:r>
              <a:rPr lang="ru-RU" altLang="ru-RU" sz="17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члена </a:t>
            </a:r>
            <a:r>
              <a:rPr lang="ru-RU" altLang="ru-RU" sz="17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ГЭК</a:t>
            </a:r>
            <a:r>
              <a:rPr lang="ru-RU" altLang="ru-RU" sz="17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Один экземпляр остается у участника экзамена, другой у </a:t>
            </a:r>
            <a:r>
              <a:rPr lang="ru-RU" altLang="ru-RU" sz="17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члена ГЭК</a:t>
            </a:r>
            <a:r>
              <a:rPr lang="ru-RU" altLang="ru-RU" sz="17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eaLnBrk="1" hangingPunct="1">
              <a:spcBef>
                <a:spcPts val="0"/>
              </a:spcBef>
              <a:buClr>
                <a:schemeClr val="folHlink"/>
              </a:buClr>
              <a:buSzPct val="90000"/>
            </a:pPr>
            <a:endParaRPr lang="ru-RU" altLang="ru-RU" sz="17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ts val="0"/>
              </a:spcBef>
              <a:buClr>
                <a:schemeClr val="folHlink"/>
              </a:buClr>
              <a:buSzPct val="90000"/>
            </a:pPr>
            <a:r>
              <a:rPr lang="ru-RU" altLang="ru-RU" sz="17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Член ГЭК </a:t>
            </a:r>
            <a:r>
              <a:rPr lang="ru-RU" altLang="ru-RU" sz="17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должен выдать </a:t>
            </a:r>
            <a:r>
              <a:rPr lang="ru-RU" altLang="ru-RU" sz="17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участнику уведомление </a:t>
            </a:r>
            <a:r>
              <a:rPr lang="ru-RU" altLang="ru-RU" sz="17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 сроках работы Конфликтной </a:t>
            </a:r>
            <a:r>
              <a:rPr lang="ru-RU" altLang="ru-RU" sz="17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комиссии</a:t>
            </a:r>
          </a:p>
          <a:p>
            <a:pPr marL="0" indent="0" eaLnBrk="1" hangingPunct="1">
              <a:spcBef>
                <a:spcPts val="0"/>
              </a:spcBef>
              <a:buClr>
                <a:schemeClr val="folHlink"/>
              </a:buClr>
              <a:buSzPct val="90000"/>
            </a:pPr>
            <a:endParaRPr lang="ru-RU" altLang="ru-RU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ts val="0"/>
              </a:spcBef>
              <a:buClr>
                <a:schemeClr val="folHlink"/>
              </a:buClr>
              <a:buSzPct val="90000"/>
            </a:pPr>
            <a:endParaRPr lang="ru-RU" altLang="ru-RU" sz="12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ts val="0"/>
              </a:spcBef>
              <a:buClr>
                <a:schemeClr val="folHlink"/>
              </a:buClr>
              <a:buSzPct val="90000"/>
            </a:pPr>
            <a:endParaRPr lang="ru-RU" altLang="ru-RU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ts val="0"/>
              </a:spcBef>
              <a:buClr>
                <a:schemeClr val="folHlink"/>
              </a:buClr>
              <a:buSzPct val="90000"/>
            </a:pPr>
            <a:endParaRPr lang="ru-RU" altLang="ru-RU" sz="12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1200" b="1" dirty="0" smtClean="0">
                <a:latin typeface="Cambria" pitchFamily="18" charset="0"/>
                <a:hlinkClick r:id="rId3"/>
              </a:rPr>
              <a:t>www.ege.spb.ru</a:t>
            </a:r>
            <a:r>
              <a:rPr lang="ru-RU" sz="1200" b="1" dirty="0" smtClean="0">
                <a:latin typeface="Cambria" pitchFamily="18" charset="0"/>
              </a:rPr>
              <a:t>            </a:t>
            </a:r>
            <a:r>
              <a:rPr lang="en-US" sz="1200" b="1" dirty="0" smtClean="0">
                <a:latin typeface="Cambria" pitchFamily="18" charset="0"/>
              </a:rPr>
              <a:t>  </a:t>
            </a:r>
            <a:r>
              <a:rPr lang="ru-RU" sz="1200" b="1" dirty="0" smtClean="0">
                <a:latin typeface="Cambria" pitchFamily="18" charset="0"/>
              </a:rPr>
              <a:t>        </a:t>
            </a:r>
            <a:r>
              <a:rPr lang="en-US" sz="1200" b="1" dirty="0" smtClean="0">
                <a:latin typeface="Cambria" pitchFamily="18" charset="0"/>
              </a:rPr>
              <a:t>  </a:t>
            </a:r>
            <a:r>
              <a:rPr lang="en-US" sz="1200" b="1" dirty="0">
                <a:latin typeface="Cambria" pitchFamily="18" charset="0"/>
              </a:rPr>
              <a:t>(812) 576-34-40	</a:t>
            </a:r>
            <a:r>
              <a:rPr lang="en-US" sz="1200" b="1" dirty="0" smtClean="0">
                <a:latin typeface="Cambria" pitchFamily="18" charset="0"/>
              </a:rPr>
              <a:t>                                                             </a:t>
            </a:r>
            <a:r>
              <a:rPr lang="ru-RU" sz="1200" b="1" dirty="0" smtClean="0">
                <a:latin typeface="Cambria" pitchFamily="18" charset="0"/>
              </a:rPr>
              <a:t>                                             </a:t>
            </a:r>
            <a:r>
              <a:rPr lang="en-US" sz="1200" b="1" dirty="0" smtClean="0">
                <a:latin typeface="Cambria" pitchFamily="18" charset="0"/>
              </a:rPr>
              <a:t>rcoi@ege.spb.ru</a:t>
            </a:r>
            <a:endParaRPr lang="ru-RU" sz="1200" b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79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l="22217" t="19836" r="19598" b="21978"/>
          <a:stretch/>
        </p:blipFill>
        <p:spPr>
          <a:xfrm>
            <a:off x="5149255" y="1484784"/>
            <a:ext cx="3960440" cy="316835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/>
          <a:srcRect l="20101" t="19836" r="19598" b="21978"/>
          <a:stretch/>
        </p:blipFill>
        <p:spPr>
          <a:xfrm>
            <a:off x="3419872" y="3429000"/>
            <a:ext cx="4104456" cy="316835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67544" y="2487761"/>
            <a:ext cx="31089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Уведомление распечатывается с сайта</a:t>
            </a:r>
            <a:r>
              <a:rPr lang="en-US" b="1" dirty="0">
                <a:latin typeface="Cambria" pitchFamily="18" charset="0"/>
                <a:hlinkClick r:id="rId4"/>
              </a:rPr>
              <a:t> www.ege.spb.ru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6864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22" y="2041104"/>
            <a:ext cx="3226296" cy="4082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563888" y="2618909"/>
            <a:ext cx="5021643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spcBef>
                <a:spcPts val="0"/>
              </a:spcBef>
              <a:buClr>
                <a:schemeClr val="folHlink"/>
              </a:buClr>
              <a:buSzPct val="90000"/>
            </a:pPr>
            <a:r>
              <a:rPr lang="ru-RU" altLang="ru-RU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ППЭ проводится </a:t>
            </a:r>
            <a:r>
              <a:rPr lang="ru-RU" altLang="ru-RU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рассмотрение апелляции  </a:t>
            </a:r>
          </a:p>
          <a:p>
            <a:pPr marL="0" indent="0" eaLnBrk="1" hangingPunct="1">
              <a:spcBef>
                <a:spcPts val="0"/>
              </a:spcBef>
              <a:buClr>
                <a:schemeClr val="folHlink"/>
              </a:buClr>
              <a:buSzPct val="90000"/>
            </a:pPr>
            <a:endParaRPr lang="ru-RU" altLang="ru-RU" sz="20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ts val="0"/>
              </a:spcBef>
              <a:buClr>
                <a:schemeClr val="folHlink"/>
              </a:buClr>
              <a:buSzPct val="90000"/>
            </a:pPr>
            <a:r>
              <a:rPr lang="ru-RU" altLang="ru-RU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Сотрудники ППЭ, участники «конфликта», пишут </a:t>
            </a:r>
            <a:r>
              <a:rPr lang="ru-RU" altLang="ru-RU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служебные записки</a:t>
            </a:r>
            <a:r>
              <a:rPr lang="ru-RU" altLang="ru-RU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где излагают суть происшедшего  </a:t>
            </a:r>
          </a:p>
          <a:p>
            <a:pPr marL="0" indent="0" eaLnBrk="1" hangingPunct="1">
              <a:spcBef>
                <a:spcPts val="0"/>
              </a:spcBef>
              <a:buClr>
                <a:schemeClr val="folHlink"/>
              </a:buClr>
              <a:buSzPct val="90000"/>
            </a:pPr>
            <a:endParaRPr lang="ru-RU" altLang="ru-RU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ts val="0"/>
              </a:spcBef>
              <a:buClr>
                <a:schemeClr val="folHlink"/>
              </a:buClr>
              <a:buSzPct val="90000"/>
            </a:pPr>
            <a:r>
              <a:rPr lang="ru-RU" altLang="ru-RU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З</a:t>
            </a:r>
            <a:r>
              <a:rPr lang="ru-RU" altLang="ru-RU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аполняется форма ППЭ-03 </a:t>
            </a:r>
            <a:endParaRPr lang="ru-RU" altLang="ru-RU" sz="20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Clr>
                <a:schemeClr val="folHlink"/>
              </a:buClr>
              <a:buSzPct val="90000"/>
            </a:pPr>
            <a:endParaRPr lang="ru-RU" altLang="ru-RU" sz="20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Clr>
                <a:schemeClr val="folHlink"/>
              </a:buClr>
              <a:buSzPct val="90000"/>
            </a:pPr>
            <a:r>
              <a:rPr lang="ru-RU" altLang="ru-RU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день экзамена вместе с экзаменационными материалами все документы по рассмотрению апелляции доставляется в РЦОИ (в КК)</a:t>
            </a:r>
            <a:endParaRPr lang="ru-RU" altLang="ru-RU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75856" y="1625604"/>
            <a:ext cx="5184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 конфликтной комиссии </a:t>
            </a:r>
            <a:b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8-921-347-67-80 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5400000">
            <a:off x="6090771" y="3897564"/>
            <a:ext cx="57371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Апелляции и работа конфликтной комиссии</a:t>
            </a:r>
            <a:endParaRPr lang="ru-RU" dirty="0"/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1200" b="1" dirty="0" smtClean="0">
                <a:latin typeface="Cambria" pitchFamily="18" charset="0"/>
                <a:hlinkClick r:id="rId5"/>
              </a:rPr>
              <a:t>www.ege.spb.ru</a:t>
            </a:r>
            <a:r>
              <a:rPr lang="ru-RU" sz="1200" b="1" dirty="0" smtClean="0">
                <a:latin typeface="Cambria" pitchFamily="18" charset="0"/>
              </a:rPr>
              <a:t>            </a:t>
            </a:r>
            <a:r>
              <a:rPr lang="en-US" sz="1200" b="1" dirty="0" smtClean="0">
                <a:latin typeface="Cambria" pitchFamily="18" charset="0"/>
              </a:rPr>
              <a:t>  </a:t>
            </a:r>
            <a:r>
              <a:rPr lang="ru-RU" sz="1200" b="1" dirty="0" smtClean="0">
                <a:latin typeface="Cambria" pitchFamily="18" charset="0"/>
              </a:rPr>
              <a:t>        </a:t>
            </a:r>
            <a:r>
              <a:rPr lang="en-US" sz="1200" b="1" dirty="0" smtClean="0">
                <a:latin typeface="Cambria" pitchFamily="18" charset="0"/>
              </a:rPr>
              <a:t>  </a:t>
            </a:r>
            <a:r>
              <a:rPr lang="en-US" sz="1200" b="1" dirty="0">
                <a:latin typeface="Cambria" pitchFamily="18" charset="0"/>
              </a:rPr>
              <a:t>(812) 576-34-40	</a:t>
            </a:r>
            <a:r>
              <a:rPr lang="en-US" sz="1200" b="1" dirty="0" smtClean="0">
                <a:latin typeface="Cambria" pitchFamily="18" charset="0"/>
              </a:rPr>
              <a:t>                                                             </a:t>
            </a:r>
            <a:r>
              <a:rPr lang="ru-RU" sz="1200" b="1" dirty="0" smtClean="0">
                <a:latin typeface="Cambria" pitchFamily="18" charset="0"/>
              </a:rPr>
              <a:t>                                             </a:t>
            </a:r>
            <a:r>
              <a:rPr lang="en-US" sz="1200" b="1" dirty="0" smtClean="0">
                <a:latin typeface="Cambria" pitchFamily="18" charset="0"/>
              </a:rPr>
              <a:t>rcoi@ege.spb.ru</a:t>
            </a:r>
            <a:endParaRPr lang="ru-RU" sz="1200" b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33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74" t="11964" r="41522" b="4725"/>
          <a:stretch/>
        </p:blipFill>
        <p:spPr bwMode="auto">
          <a:xfrm>
            <a:off x="2191708" y="908720"/>
            <a:ext cx="4181907" cy="5713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 rot="5400000">
            <a:off x="6099380" y="4024665"/>
            <a:ext cx="57371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Апелляции и работа конфликтной комиссии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979713" y="908720"/>
            <a:ext cx="4680520" cy="4248472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979714" y="5157192"/>
            <a:ext cx="4680520" cy="1416647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16200000">
            <a:off x="-1039977" y="2848290"/>
            <a:ext cx="41044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Заполняется в ППЭ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16200000">
            <a:off x="312313" y="5259835"/>
            <a:ext cx="17046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 Не заполняется в ППЭ !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1200" b="1" dirty="0" smtClean="0">
                <a:latin typeface="Cambria" pitchFamily="18" charset="0"/>
                <a:hlinkClick r:id="rId3"/>
              </a:rPr>
              <a:t>www.ege.spb.ru</a:t>
            </a:r>
            <a:r>
              <a:rPr lang="ru-RU" sz="1200" b="1" dirty="0" smtClean="0">
                <a:latin typeface="Cambria" pitchFamily="18" charset="0"/>
              </a:rPr>
              <a:t>            </a:t>
            </a:r>
            <a:r>
              <a:rPr lang="en-US" sz="1200" b="1" dirty="0" smtClean="0">
                <a:latin typeface="Cambria" pitchFamily="18" charset="0"/>
              </a:rPr>
              <a:t>  </a:t>
            </a:r>
            <a:r>
              <a:rPr lang="ru-RU" sz="1200" b="1" dirty="0" smtClean="0">
                <a:latin typeface="Cambria" pitchFamily="18" charset="0"/>
              </a:rPr>
              <a:t>        </a:t>
            </a:r>
            <a:r>
              <a:rPr lang="en-US" sz="1200" b="1" dirty="0" smtClean="0">
                <a:latin typeface="Cambria" pitchFamily="18" charset="0"/>
              </a:rPr>
              <a:t>  </a:t>
            </a:r>
            <a:r>
              <a:rPr lang="en-US" sz="1200" b="1" dirty="0">
                <a:latin typeface="Cambria" pitchFamily="18" charset="0"/>
              </a:rPr>
              <a:t>(812) 576-34-40	</a:t>
            </a:r>
            <a:r>
              <a:rPr lang="en-US" sz="1200" b="1" dirty="0" smtClean="0">
                <a:latin typeface="Cambria" pitchFamily="18" charset="0"/>
              </a:rPr>
              <a:t>                                                             </a:t>
            </a:r>
            <a:r>
              <a:rPr lang="ru-RU" sz="1200" b="1" dirty="0" smtClean="0">
                <a:latin typeface="Cambria" pitchFamily="18" charset="0"/>
              </a:rPr>
              <a:t>                                             </a:t>
            </a:r>
            <a:r>
              <a:rPr lang="en-US" sz="1200" b="1" dirty="0" smtClean="0">
                <a:latin typeface="Cambria" pitchFamily="18" charset="0"/>
              </a:rPr>
              <a:t>rcoi@ege.spb.ru</a:t>
            </a:r>
            <a:endParaRPr lang="ru-RU" sz="1200" b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13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457200" y="1571574"/>
            <a:ext cx="8229600" cy="5112568"/>
          </a:xfrm>
        </p:spPr>
        <p:txBody>
          <a:bodyPr/>
          <a:lstStyle/>
          <a:p>
            <a:pPr marL="571500" indent="-571500">
              <a:buFont typeface="+mj-lt"/>
              <a:buAutoNum type="romanUcPeriod"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Досрочное завершение экзамена по уважительным причинам</a:t>
            </a:r>
            <a:endParaRPr lang="ru-RU" sz="28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+mj-lt"/>
              <a:buAutoNum type="romanUcPeriod"/>
            </a:pPr>
            <a:endParaRPr lang="ru-RU" sz="28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+mj-lt"/>
              <a:buAutoNum type="romanUcPeriod"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Апелляции и работа конфликтной комиссии</a:t>
            </a:r>
            <a:endParaRPr lang="ru-RU" sz="28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+mj-lt"/>
              <a:buAutoNum type="romanUcPeriod"/>
            </a:pPr>
            <a:endParaRPr lang="ru-RU" sz="28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+mj-lt"/>
              <a:buAutoNum type="romanUcPeriod"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Удаление с экзамена</a:t>
            </a:r>
            <a:endParaRPr lang="ru-RU" sz="28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+mj-lt"/>
              <a:buAutoNum type="romanUcPeriod"/>
            </a:pPr>
            <a:endParaRPr lang="ru-RU" sz="2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+mj-lt"/>
              <a:buAutoNum type="romanUcPeriod"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Объяснительные и служебные записки из ППЭ</a:t>
            </a:r>
            <a:endParaRPr lang="ru-RU" sz="28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1200" b="1" dirty="0" smtClean="0">
                <a:latin typeface="Cambria" pitchFamily="18" charset="0"/>
                <a:hlinkClick r:id="rId6"/>
              </a:rPr>
              <a:t>www.ege.spb.ru</a:t>
            </a:r>
            <a:r>
              <a:rPr lang="ru-RU" sz="1200" b="1" dirty="0" smtClean="0">
                <a:latin typeface="Cambria" pitchFamily="18" charset="0"/>
              </a:rPr>
              <a:t>            </a:t>
            </a:r>
            <a:r>
              <a:rPr lang="en-US" sz="1200" b="1" dirty="0" smtClean="0">
                <a:latin typeface="Cambria" pitchFamily="18" charset="0"/>
              </a:rPr>
              <a:t>  </a:t>
            </a:r>
            <a:r>
              <a:rPr lang="ru-RU" sz="1200" b="1" dirty="0" smtClean="0">
                <a:latin typeface="Cambria" pitchFamily="18" charset="0"/>
              </a:rPr>
              <a:t>        </a:t>
            </a:r>
            <a:r>
              <a:rPr lang="en-US" sz="1200" b="1" dirty="0" smtClean="0">
                <a:latin typeface="Cambria" pitchFamily="18" charset="0"/>
              </a:rPr>
              <a:t>  </a:t>
            </a:r>
            <a:r>
              <a:rPr lang="ru-RU" sz="1200" b="1" dirty="0" smtClean="0">
                <a:latin typeface="Cambria" pitchFamily="18" charset="0"/>
              </a:rPr>
              <a:t>            </a:t>
            </a:r>
            <a:r>
              <a:rPr lang="en-US" sz="1200" b="1" dirty="0" smtClean="0">
                <a:latin typeface="Cambria" pitchFamily="18" charset="0"/>
              </a:rPr>
              <a:t>(</a:t>
            </a:r>
            <a:r>
              <a:rPr lang="en-US" sz="1200" b="1" dirty="0">
                <a:latin typeface="Cambria" pitchFamily="18" charset="0"/>
              </a:rPr>
              <a:t>812) 576-34-40	</a:t>
            </a:r>
            <a:r>
              <a:rPr lang="en-US" sz="1200" b="1" dirty="0" smtClean="0">
                <a:latin typeface="Cambria" pitchFamily="18" charset="0"/>
              </a:rPr>
              <a:t>                                                             </a:t>
            </a:r>
            <a:r>
              <a:rPr lang="ru-RU" sz="1200" b="1" dirty="0" smtClean="0">
                <a:latin typeface="Cambria" pitchFamily="18" charset="0"/>
              </a:rPr>
              <a:t>                                             </a:t>
            </a:r>
            <a:r>
              <a:rPr lang="en-US" sz="1200" b="1" dirty="0" smtClean="0">
                <a:latin typeface="Cambria" pitchFamily="18" charset="0"/>
              </a:rPr>
              <a:t>rcoi@ege.spb.ru</a:t>
            </a:r>
            <a:endParaRPr lang="ru-RU" sz="1200" b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89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180" name="Picture 4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4" t="6735" r="10128" b="8475"/>
          <a:stretch/>
        </p:blipFill>
        <p:spPr bwMode="auto">
          <a:xfrm>
            <a:off x="5580112" y="1856326"/>
            <a:ext cx="2946401" cy="4334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5448" y="1502688"/>
            <a:ext cx="54006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в ППЭ едины для ВСЕХ!</a:t>
            </a:r>
          </a:p>
          <a:p>
            <a:endParaRPr lang="ru-RU" sz="19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9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ГИА вправе подать апелляцию на то, что кто-либо в аудитории «много разговаривал шепотом», «медицинский работник имел при себе средства связи»…</a:t>
            </a:r>
          </a:p>
          <a:p>
            <a:endParaRPr lang="ru-RU" sz="19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9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татья </a:t>
            </a:r>
            <a:r>
              <a:rPr lang="ru-RU" sz="19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19.30 пункт 4 КоАП </a:t>
            </a:r>
            <a:r>
              <a:rPr lang="ru-RU" sz="1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РФ</a:t>
            </a:r>
            <a:endParaRPr lang="ru-RU" sz="19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9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…нарушение </a:t>
            </a:r>
            <a:r>
              <a:rPr lang="ru-RU" sz="19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установленного законодательством об образовании порядка проведения государственной итоговой аттестации - </a:t>
            </a:r>
            <a:r>
              <a:rPr lang="ru-RU" sz="1900" b="1" u="sng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влечет наложение административного штрафа </a:t>
            </a:r>
            <a:r>
              <a:rPr lang="ru-RU" sz="19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граждан в размере от трех тысяч до пяти тысяч рублей; </a:t>
            </a:r>
            <a:endParaRPr lang="ru-RU" sz="19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9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9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должностных лиц - от двадцати тысяч до сорока тысяч рублей; </a:t>
            </a:r>
            <a:endParaRPr lang="ru-RU" sz="19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9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9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юридических лиц - от пятидесяти тысяч до двухсот тысяч </a:t>
            </a:r>
            <a:r>
              <a:rPr lang="ru-RU" sz="19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9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5400000">
            <a:off x="5960697" y="3839126"/>
            <a:ext cx="57371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Апелляции и работа конфликтной комиссии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622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7399387"/>
              </p:ext>
            </p:extLst>
          </p:nvPr>
        </p:nvGraphicFramePr>
        <p:xfrm>
          <a:off x="323528" y="1749302"/>
          <a:ext cx="8207200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/>
          <p:cNvSpPr/>
          <p:nvPr/>
        </p:nvSpPr>
        <p:spPr>
          <a:xfrm rot="5400000">
            <a:off x="6017903" y="4096673"/>
            <a:ext cx="57371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Апелляции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работа конфликтной комиссии</a:t>
            </a:r>
            <a:endParaRPr lang="ru-RU" dirty="0"/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1200" b="1" dirty="0" smtClean="0">
                <a:latin typeface="Cambria" pitchFamily="18" charset="0"/>
                <a:hlinkClick r:id="rId7"/>
              </a:rPr>
              <a:t>www.ege.spb.ru</a:t>
            </a:r>
            <a:r>
              <a:rPr lang="ru-RU" sz="1200" b="1" dirty="0" smtClean="0">
                <a:latin typeface="Cambria" pitchFamily="18" charset="0"/>
              </a:rPr>
              <a:t>            </a:t>
            </a:r>
            <a:r>
              <a:rPr lang="en-US" sz="1200" b="1" dirty="0" smtClean="0">
                <a:latin typeface="Cambria" pitchFamily="18" charset="0"/>
              </a:rPr>
              <a:t>  </a:t>
            </a:r>
            <a:r>
              <a:rPr lang="ru-RU" sz="1200" b="1" dirty="0" smtClean="0">
                <a:latin typeface="Cambria" pitchFamily="18" charset="0"/>
              </a:rPr>
              <a:t>        </a:t>
            </a:r>
            <a:r>
              <a:rPr lang="en-US" sz="1200" b="1" dirty="0" smtClean="0">
                <a:latin typeface="Cambria" pitchFamily="18" charset="0"/>
              </a:rPr>
              <a:t>  </a:t>
            </a:r>
            <a:r>
              <a:rPr lang="en-US" sz="1200" b="1" dirty="0">
                <a:latin typeface="Cambria" pitchFamily="18" charset="0"/>
              </a:rPr>
              <a:t>(812) 576-34-40	</a:t>
            </a:r>
            <a:r>
              <a:rPr lang="en-US" sz="1200" b="1" dirty="0" smtClean="0">
                <a:latin typeface="Cambria" pitchFamily="18" charset="0"/>
              </a:rPr>
              <a:t>                                                             </a:t>
            </a:r>
            <a:r>
              <a:rPr lang="ru-RU" sz="1200" b="1" dirty="0" smtClean="0">
                <a:latin typeface="Cambria" pitchFamily="18" charset="0"/>
              </a:rPr>
              <a:t>                                             </a:t>
            </a:r>
            <a:r>
              <a:rPr lang="en-US" sz="1200" b="1" dirty="0" smtClean="0">
                <a:latin typeface="Cambria" pitchFamily="18" charset="0"/>
              </a:rPr>
              <a:t>rcoi@ege.spb.ru</a:t>
            </a:r>
            <a:endParaRPr lang="ru-RU" sz="1200" b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92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1556792"/>
            <a:ext cx="6840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Удаление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экзамена</a:t>
            </a:r>
          </a:p>
        </p:txBody>
      </p:sp>
      <p:pic>
        <p:nvPicPr>
          <p:cNvPr id="7" name="Рисунок 6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476"/>
          <a:stretch/>
        </p:blipFill>
        <p:spPr bwMode="auto">
          <a:xfrm>
            <a:off x="4788024" y="2273464"/>
            <a:ext cx="4262661" cy="22990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13"/>
          <a:stretch/>
        </p:blipFill>
        <p:spPr bwMode="auto">
          <a:xfrm>
            <a:off x="1979712" y="4716354"/>
            <a:ext cx="7070973" cy="202501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/>
          <p:cNvPicPr/>
          <p:nvPr/>
        </p:nvPicPr>
        <p:blipFill rotWithShape="1">
          <a:blip r:embed="rId4"/>
          <a:srcRect l="5728" t="17683" r="23220" b="48981"/>
          <a:stretch/>
        </p:blipFill>
        <p:spPr bwMode="auto">
          <a:xfrm>
            <a:off x="467544" y="2210300"/>
            <a:ext cx="4104456" cy="25149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4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4" t="6735" r="10128" b="8475"/>
          <a:stretch/>
        </p:blipFill>
        <p:spPr bwMode="auto">
          <a:xfrm>
            <a:off x="251520" y="4605419"/>
            <a:ext cx="1368152" cy="201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255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066" y="3947577"/>
            <a:ext cx="2316608" cy="2881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2722" y="1700808"/>
            <a:ext cx="901127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2019 году Федеральная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служба по надзору в сфере образования и науки поставила </a:t>
            </a:r>
            <a:endParaRPr lang="ru-RU" sz="28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на первое место в рейтинге регионов по итогам оценки уровня качества и объективности поведения основного периода ЕГЭ.</a:t>
            </a:r>
          </a:p>
        </p:txBody>
      </p:sp>
      <p:pic>
        <p:nvPicPr>
          <p:cNvPr id="6146" name="Picture 2" descr="Картинки по запросу человечки победа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5554"/>
            <a:ext cx="2520280" cy="2568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1200" b="1" dirty="0" smtClean="0">
                <a:latin typeface="Cambria" pitchFamily="18" charset="0"/>
                <a:hlinkClick r:id="rId4"/>
              </a:rPr>
              <a:t>www.ege.spb.ru</a:t>
            </a:r>
            <a:r>
              <a:rPr lang="ru-RU" sz="1200" b="1" dirty="0" smtClean="0">
                <a:latin typeface="Cambria" pitchFamily="18" charset="0"/>
              </a:rPr>
              <a:t>            </a:t>
            </a:r>
            <a:r>
              <a:rPr lang="en-US" sz="1200" b="1" dirty="0" smtClean="0">
                <a:latin typeface="Cambria" pitchFamily="18" charset="0"/>
              </a:rPr>
              <a:t>  </a:t>
            </a:r>
            <a:r>
              <a:rPr lang="ru-RU" sz="1200" b="1" dirty="0" smtClean="0">
                <a:latin typeface="Cambria" pitchFamily="18" charset="0"/>
              </a:rPr>
              <a:t>        </a:t>
            </a:r>
            <a:r>
              <a:rPr lang="en-US" sz="1200" b="1" dirty="0" smtClean="0">
                <a:latin typeface="Cambria" pitchFamily="18" charset="0"/>
              </a:rPr>
              <a:t>  </a:t>
            </a:r>
            <a:r>
              <a:rPr lang="en-US" sz="1200" b="1" dirty="0">
                <a:latin typeface="Cambria" pitchFamily="18" charset="0"/>
              </a:rPr>
              <a:t>(812) 576-34-40	</a:t>
            </a:r>
            <a:r>
              <a:rPr lang="en-US" sz="1200" b="1" dirty="0" smtClean="0">
                <a:latin typeface="Cambria" pitchFamily="18" charset="0"/>
              </a:rPr>
              <a:t>                                        </a:t>
            </a:r>
            <a:r>
              <a:rPr lang="ru-RU" sz="1200" b="1" dirty="0" smtClean="0">
                <a:latin typeface="Cambria" pitchFamily="18" charset="0"/>
              </a:rPr>
              <a:t> </a:t>
            </a:r>
            <a:r>
              <a:rPr lang="en-US" sz="1200" b="1" dirty="0" smtClean="0">
                <a:latin typeface="Cambria" pitchFamily="18" charset="0"/>
              </a:rPr>
              <a:t>rcoi@ege.spb.ru</a:t>
            </a:r>
            <a:endParaRPr lang="ru-RU" sz="1200" b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75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3971006"/>
            <a:ext cx="3026299" cy="2640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ъект 2"/>
          <p:cNvSpPr>
            <a:spLocks noGrp="1"/>
          </p:cNvSpPr>
          <p:nvPr/>
        </p:nvSpPr>
        <p:spPr bwMode="auto">
          <a:xfrm>
            <a:off x="11438" y="1700808"/>
            <a:ext cx="9143997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2019 году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Выставлено 8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видеометок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не                </a:t>
            </a:r>
          </a:p>
          <a:p>
            <a:pPr marL="0" indent="0">
              <a:buNone/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подтвердились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Удалений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ППЭ(39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+ 24 тыс. участников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8 (ОГЭ): 7 – телефон; 1 – шпаргалка; 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(ЕГЭ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4 – телефон; 1 – шпаргалка…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marL="0" indent="0">
              <a:buNone/>
            </a:pPr>
            <a:endParaRPr lang="ru-RU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1200" b="1" dirty="0" smtClean="0">
                <a:latin typeface="Cambria" pitchFamily="18" charset="0"/>
                <a:hlinkClick r:id="rId3"/>
              </a:rPr>
              <a:t>www.ege.spb.ru</a:t>
            </a:r>
            <a:r>
              <a:rPr lang="ru-RU" sz="1200" b="1" dirty="0" smtClean="0">
                <a:latin typeface="Cambria" pitchFamily="18" charset="0"/>
              </a:rPr>
              <a:t>            </a:t>
            </a:r>
            <a:r>
              <a:rPr lang="en-US" sz="1200" b="1" dirty="0" smtClean="0">
                <a:latin typeface="Cambria" pitchFamily="18" charset="0"/>
              </a:rPr>
              <a:t>  </a:t>
            </a:r>
            <a:r>
              <a:rPr lang="ru-RU" sz="1200" b="1" dirty="0" smtClean="0">
                <a:latin typeface="Cambria" pitchFamily="18" charset="0"/>
              </a:rPr>
              <a:t>        </a:t>
            </a:r>
            <a:r>
              <a:rPr lang="en-US" sz="1200" b="1" dirty="0" smtClean="0">
                <a:latin typeface="Cambria" pitchFamily="18" charset="0"/>
              </a:rPr>
              <a:t>  </a:t>
            </a:r>
            <a:r>
              <a:rPr lang="en-US" sz="1200" b="1" dirty="0">
                <a:latin typeface="Cambria" pitchFamily="18" charset="0"/>
              </a:rPr>
              <a:t>(812) 576-34-40	</a:t>
            </a:r>
            <a:r>
              <a:rPr lang="en-US" sz="1200" b="1" dirty="0" smtClean="0">
                <a:latin typeface="Cambria" pitchFamily="18" charset="0"/>
              </a:rPr>
              <a:t>                                                             </a:t>
            </a:r>
            <a:r>
              <a:rPr lang="ru-RU" sz="1200" b="1" dirty="0" smtClean="0">
                <a:latin typeface="Cambria" pitchFamily="18" charset="0"/>
              </a:rPr>
              <a:t>                                             </a:t>
            </a:r>
            <a:r>
              <a:rPr lang="en-US" sz="1200" b="1" dirty="0" smtClean="0">
                <a:latin typeface="Cambria" pitchFamily="18" charset="0"/>
              </a:rPr>
              <a:t>rcoi@ege.spb.ru</a:t>
            </a:r>
            <a:endParaRPr lang="ru-RU" sz="1200" b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53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Картинки по запросу шпионские оч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4604721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Картинки по запросу выпала из под юбки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812"/>
          <a:stretch/>
        </p:blipFill>
        <p:spPr bwMode="auto">
          <a:xfrm>
            <a:off x="5076056" y="2397287"/>
            <a:ext cx="3888432" cy="4176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1200" b="1" dirty="0" smtClean="0">
                <a:latin typeface="Cambria" pitchFamily="18" charset="0"/>
                <a:hlinkClick r:id="rId4"/>
              </a:rPr>
              <a:t>www.ege.spb.ru</a:t>
            </a:r>
            <a:r>
              <a:rPr lang="ru-RU" sz="1200" b="1" dirty="0" smtClean="0">
                <a:latin typeface="Cambria" pitchFamily="18" charset="0"/>
              </a:rPr>
              <a:t>            </a:t>
            </a:r>
            <a:r>
              <a:rPr lang="en-US" sz="1200" b="1" dirty="0" smtClean="0">
                <a:latin typeface="Cambria" pitchFamily="18" charset="0"/>
              </a:rPr>
              <a:t>  </a:t>
            </a:r>
            <a:r>
              <a:rPr lang="ru-RU" sz="1200" b="1" dirty="0" smtClean="0">
                <a:latin typeface="Cambria" pitchFamily="18" charset="0"/>
              </a:rPr>
              <a:t>        </a:t>
            </a:r>
            <a:r>
              <a:rPr lang="en-US" sz="1200" b="1" dirty="0" smtClean="0">
                <a:latin typeface="Cambria" pitchFamily="18" charset="0"/>
              </a:rPr>
              <a:t>  </a:t>
            </a:r>
            <a:r>
              <a:rPr lang="en-US" sz="1200" b="1" dirty="0">
                <a:latin typeface="Cambria" pitchFamily="18" charset="0"/>
              </a:rPr>
              <a:t>(812) 576-34-40	</a:t>
            </a:r>
            <a:r>
              <a:rPr lang="en-US" sz="1200" b="1" dirty="0" smtClean="0">
                <a:latin typeface="Cambria" pitchFamily="18" charset="0"/>
              </a:rPr>
              <a:t>                                                             </a:t>
            </a:r>
            <a:r>
              <a:rPr lang="ru-RU" sz="1200" b="1" dirty="0" smtClean="0">
                <a:latin typeface="Cambria" pitchFamily="18" charset="0"/>
              </a:rPr>
              <a:t>                                             </a:t>
            </a:r>
            <a:r>
              <a:rPr lang="en-US" sz="1200" b="1" dirty="0" smtClean="0">
                <a:latin typeface="Cambria" pitchFamily="18" charset="0"/>
              </a:rPr>
              <a:t>rcoi@ege.spb.ru</a:t>
            </a:r>
            <a:endParaRPr lang="ru-RU" sz="1200" b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57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  <p:pic>
        <p:nvPicPr>
          <p:cNvPr id="6" name="Picture 2" descr="ÐÐ°ÑÑÐ¸Ð½ÐºÐ¸ Ð¿Ð¾ Ð·Ð°Ð¿ÑÐ¾ÑÑ ÑÑÐºÐ°Ð¼Ð¸ Ð½Ðµ ÑÑÐ¾Ð³Ð°ÑÑ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7" y="3432919"/>
            <a:ext cx="3456385" cy="3456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 rot="5400000">
            <a:off x="6090771" y="3520612"/>
            <a:ext cx="57371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Удаление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 экзамена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108520" y="1617426"/>
            <a:ext cx="81369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Пригласить 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руководителя ППЭ, члена ГЭК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Показать на камеру предметы (письменные заметки, сотовый телефон)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1200" b="1" dirty="0" smtClean="0">
                <a:latin typeface="Cambria" pitchFamily="18" charset="0"/>
                <a:hlinkClick r:id="rId3"/>
              </a:rPr>
              <a:t>www.ege.spb.ru</a:t>
            </a:r>
            <a:r>
              <a:rPr lang="ru-RU" sz="1200" b="1" dirty="0" smtClean="0">
                <a:latin typeface="Cambria" pitchFamily="18" charset="0"/>
              </a:rPr>
              <a:t>            </a:t>
            </a:r>
            <a:r>
              <a:rPr lang="en-US" sz="1200" b="1" dirty="0" smtClean="0">
                <a:latin typeface="Cambria" pitchFamily="18" charset="0"/>
              </a:rPr>
              <a:t>  </a:t>
            </a:r>
            <a:r>
              <a:rPr lang="ru-RU" sz="1200" b="1" dirty="0" smtClean="0">
                <a:latin typeface="Cambria" pitchFamily="18" charset="0"/>
              </a:rPr>
              <a:t>        </a:t>
            </a:r>
            <a:r>
              <a:rPr lang="en-US" sz="1200" b="1" dirty="0" smtClean="0">
                <a:latin typeface="Cambria" pitchFamily="18" charset="0"/>
              </a:rPr>
              <a:t>  </a:t>
            </a:r>
            <a:r>
              <a:rPr lang="en-US" sz="1200" b="1" dirty="0">
                <a:latin typeface="Cambria" pitchFamily="18" charset="0"/>
              </a:rPr>
              <a:t>(812) 576-34-40	</a:t>
            </a:r>
            <a:r>
              <a:rPr lang="en-US" sz="1200" b="1" dirty="0" smtClean="0">
                <a:latin typeface="Cambria" pitchFamily="18" charset="0"/>
              </a:rPr>
              <a:t>                                                             </a:t>
            </a:r>
            <a:r>
              <a:rPr lang="ru-RU" sz="1200" b="1" dirty="0" smtClean="0">
                <a:latin typeface="Cambria" pitchFamily="18" charset="0"/>
              </a:rPr>
              <a:t>                                             </a:t>
            </a:r>
            <a:r>
              <a:rPr lang="en-US" sz="1200" b="1" dirty="0" smtClean="0">
                <a:latin typeface="Cambria" pitchFamily="18" charset="0"/>
              </a:rPr>
              <a:t>rcoi@ege.spb.ru</a:t>
            </a:r>
            <a:endParaRPr lang="ru-RU" sz="1200" b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088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516873"/>
              </p:ext>
            </p:extLst>
          </p:nvPr>
        </p:nvGraphicFramePr>
        <p:xfrm>
          <a:off x="3275856" y="1537699"/>
          <a:ext cx="3518669" cy="48933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8" name="Документ" r:id="rId3" imgW="6857731" imgH="9557739" progId="Word.Document.12">
                  <p:embed/>
                </p:oleObj>
              </mc:Choice>
              <mc:Fallback>
                <p:oleObj name="Документ" r:id="rId3" imgW="6857731" imgH="9557739" progId="Word.Document.12">
                  <p:embed/>
                  <p:pic>
                    <p:nvPicPr>
                      <p:cNvPr id="0" name="Объект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856" y="1537699"/>
                        <a:ext cx="3518669" cy="48933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/>
          <p:cNvSpPr/>
          <p:nvPr/>
        </p:nvSpPr>
        <p:spPr>
          <a:xfrm rot="5400000">
            <a:off x="6090771" y="3520612"/>
            <a:ext cx="57371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Удаление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 экзамена</a:t>
            </a: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1200" b="1" dirty="0" smtClean="0">
                <a:latin typeface="Cambria" pitchFamily="18" charset="0"/>
                <a:hlinkClick r:id="rId5"/>
              </a:rPr>
              <a:t>www.ege.spb.ru</a:t>
            </a:r>
            <a:r>
              <a:rPr lang="ru-RU" sz="1200" b="1" dirty="0" smtClean="0">
                <a:latin typeface="Cambria" pitchFamily="18" charset="0"/>
              </a:rPr>
              <a:t>            </a:t>
            </a:r>
            <a:r>
              <a:rPr lang="en-US" sz="1200" b="1" dirty="0" smtClean="0">
                <a:latin typeface="Cambria" pitchFamily="18" charset="0"/>
              </a:rPr>
              <a:t>  </a:t>
            </a:r>
            <a:r>
              <a:rPr lang="ru-RU" sz="1200" b="1" dirty="0" smtClean="0">
                <a:latin typeface="Cambria" pitchFamily="18" charset="0"/>
              </a:rPr>
              <a:t>        </a:t>
            </a:r>
            <a:r>
              <a:rPr lang="en-US" sz="1200" b="1" dirty="0" smtClean="0">
                <a:latin typeface="Cambria" pitchFamily="18" charset="0"/>
              </a:rPr>
              <a:t>  </a:t>
            </a:r>
            <a:r>
              <a:rPr lang="ru-RU" sz="1200" b="1" dirty="0" smtClean="0">
                <a:latin typeface="Cambria" pitchFamily="18" charset="0"/>
              </a:rPr>
              <a:t>                                                          </a:t>
            </a:r>
            <a:r>
              <a:rPr lang="en-US" sz="1200" b="1" dirty="0" smtClean="0">
                <a:latin typeface="Cambria" pitchFamily="18" charset="0"/>
              </a:rPr>
              <a:t>(</a:t>
            </a:r>
            <a:r>
              <a:rPr lang="en-US" sz="1200" b="1" dirty="0">
                <a:latin typeface="Cambria" pitchFamily="18" charset="0"/>
              </a:rPr>
              <a:t>812) 576-34-40	</a:t>
            </a:r>
            <a:r>
              <a:rPr lang="en-US" sz="1200" b="1" dirty="0" smtClean="0">
                <a:latin typeface="Cambria" pitchFamily="18" charset="0"/>
              </a:rPr>
              <a:t>                                                             </a:t>
            </a:r>
            <a:r>
              <a:rPr lang="ru-RU" sz="1200" b="1" dirty="0">
                <a:latin typeface="Cambria" pitchFamily="18" charset="0"/>
              </a:rPr>
              <a:t> </a:t>
            </a:r>
            <a:r>
              <a:rPr lang="ru-RU" sz="1200" b="1" dirty="0" smtClean="0">
                <a:latin typeface="Cambria" pitchFamily="18" charset="0"/>
              </a:rPr>
              <a:t>  </a:t>
            </a:r>
            <a:r>
              <a:rPr lang="en-US" sz="1200" b="1" dirty="0" smtClean="0">
                <a:latin typeface="Cambria" pitchFamily="18" charset="0"/>
              </a:rPr>
              <a:t>rcoi@ege.spb.ru</a:t>
            </a:r>
            <a:endParaRPr lang="ru-RU" sz="1200" b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16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ÐÐ°ÑÑÐ¸Ð½ÐºÐ¸ Ð¿Ð¾ Ð·Ð°Ð¿ÑÐ¾ÑÑ ÐºÐ¾Ð¼Ð¸ÑÑÐ¸Ñ Ð¿Ð¾ Ð´ÐµÐ»Ð°Ð¼ Ð½ÐµÑÐ¾Ð²ÐµÑÑÐµÐ½Ð½Ð¾Ð»ÐµÑÐ½Ð¸Ñ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0" t="1487" r="5934" b="1254"/>
          <a:stretch/>
        </p:blipFill>
        <p:spPr bwMode="auto">
          <a:xfrm>
            <a:off x="3360894" y="4647699"/>
            <a:ext cx="1126067" cy="1830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ÐÐ°ÑÑÐ¸Ð½ÐºÐ¸ Ð¿Ð¾ Ð·Ð°Ð¿ÑÐ¾ÑÑ Ð·Ð°Ð¿ÑÐµÑ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260" y="4111641"/>
            <a:ext cx="1493693" cy="112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 rot="5400000">
            <a:off x="6090771" y="3520612"/>
            <a:ext cx="57371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Удаление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 экзамена</a:t>
            </a:r>
          </a:p>
        </p:txBody>
      </p:sp>
      <p:pic>
        <p:nvPicPr>
          <p:cNvPr id="7172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772816"/>
            <a:ext cx="1944215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455498219"/>
              </p:ext>
            </p:extLst>
          </p:nvPr>
        </p:nvGraphicFramePr>
        <p:xfrm>
          <a:off x="1" y="1700808"/>
          <a:ext cx="8676455" cy="51125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7174" name="Picture 6" descr="ÐÐ¾ÑÐ¾Ð¶ÐµÐµ Ð¸Ð·Ð¾Ð±ÑÐ°Ð¶ÐµÐ½Ð¸Ðµ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504" y="2862453"/>
            <a:ext cx="1238918" cy="2011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528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ÐÐ°ÑÑÐ¸Ð½ÐºÐ¸ Ð¿Ð¾ Ð·Ð°Ð¿ÑÐ¾ÑÑ Ð±ÐµÐ»ÑÐµ ÑÐµÐ»Ð¾Ð²ÐµÑÐºÐ¸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8840"/>
            <a:ext cx="2697808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71799" y="2420887"/>
            <a:ext cx="6002867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кт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удалении (ППЭ-21)</a:t>
            </a:r>
            <a:endParaRPr lang="ru-RU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лужебные записки:</a:t>
            </a: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организаторов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руководителя ППЭ</a:t>
            </a: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члена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ГЭК; 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бъяснительная нарушителя;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копия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паспорта нарушителя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(прописка и ФИО); </a:t>
            </a:r>
            <a:endParaRPr lang="ru-RU" sz="14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копия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свидетельства о рождении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(для несовершеннолетнего); 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копия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уведомления о явке в КО; 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копия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ПОДПИСАНОЙ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Памятки об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ознакомлении с процедурой проведения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ГИА; </a:t>
            </a:r>
            <a:endParaRPr lang="ru-RU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видеозапись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 аудитории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(запись нарушения);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риказ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 назначении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сопровождающего</a:t>
            </a:r>
            <a:endParaRPr lang="ru-RU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бъяснительная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сопровождающего (для ВТГ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пояснения общественного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наблюдателя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2349" y="1527175"/>
            <a:ext cx="8856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 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удаленным с экзамена за нарушение Порядка проведения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ГИА 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2-х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экземплярах)</a:t>
            </a:r>
            <a:endParaRPr lang="ru-RU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5400000">
            <a:off x="6090771" y="3520612"/>
            <a:ext cx="57371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Удаление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 экзамена</a:t>
            </a:r>
          </a:p>
        </p:txBody>
      </p:sp>
    </p:spTree>
    <p:extLst>
      <p:ext uri="{BB962C8B-B14F-4D97-AF65-F5344CB8AC3E}">
        <p14:creationId xmlns:p14="http://schemas.microsoft.com/office/powerpoint/2010/main" val="330833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B1464-63DD-4907-BDE2-C60FC1B951EF}" type="slidenum">
              <a:rPr lang="ru-RU" altLang="ru-RU" smtClean="0"/>
              <a:pPr/>
              <a:t>3</a:t>
            </a:fld>
            <a:endParaRPr lang="ru-RU" alt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42705" y="4293096"/>
            <a:ext cx="5616624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Рособрнадзор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обыскивать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школьников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перед ЕГЭ никто не вправе</a:t>
            </a:r>
          </a:p>
          <a:p>
            <a:endParaRPr lang="ru-RU" dirty="0"/>
          </a:p>
        </p:txBody>
      </p:sp>
      <p:pic>
        <p:nvPicPr>
          <p:cNvPr id="4102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5" y="1669852"/>
            <a:ext cx="4149725" cy="2174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519069" y="1536084"/>
            <a:ext cx="46805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Скоро ЕГЭ и у меня созрел вопрос: могут ли меня обыскать или не пустить на экзамен, если металлоискатель покажет наличие металлических предметов в кармане?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utoShape 8" descr="ÐÐ°ÑÑÐ¸Ð½ÐºÐ¸ Ð¿Ð¾ Ð·Ð°Ð¿ÑÐ¾ÑÑ Ð²Ð¾Ð¿ÑÐ¾Ñ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0" descr="ÐÐ°ÑÑÐ¸Ð½ÐºÐ¸ Ð¿Ð¾ Ð·Ð°Ð¿ÑÐ¾ÑÑ Ð²Ð¾Ð¿ÑÐ¾Ñ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8" name="Picture 1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498" y="3844408"/>
            <a:ext cx="3012604" cy="2854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1200" b="1" dirty="0" smtClean="0">
                <a:latin typeface="Cambria" pitchFamily="18" charset="0"/>
                <a:hlinkClick r:id="rId4"/>
              </a:rPr>
              <a:t>www.ege.spb.ru</a:t>
            </a:r>
            <a:r>
              <a:rPr lang="ru-RU" sz="1200" b="1" dirty="0" smtClean="0">
                <a:latin typeface="Cambria" pitchFamily="18" charset="0"/>
              </a:rPr>
              <a:t>            </a:t>
            </a:r>
            <a:r>
              <a:rPr lang="en-US" sz="1200" b="1" dirty="0" smtClean="0">
                <a:latin typeface="Cambria" pitchFamily="18" charset="0"/>
              </a:rPr>
              <a:t>  </a:t>
            </a:r>
            <a:r>
              <a:rPr lang="ru-RU" sz="1200" b="1" dirty="0" smtClean="0">
                <a:latin typeface="Cambria" pitchFamily="18" charset="0"/>
              </a:rPr>
              <a:t>                </a:t>
            </a:r>
            <a:r>
              <a:rPr lang="en-US" sz="1200" b="1" dirty="0" smtClean="0">
                <a:latin typeface="Cambria" pitchFamily="18" charset="0"/>
              </a:rPr>
              <a:t>  </a:t>
            </a:r>
            <a:r>
              <a:rPr lang="en-US" sz="1200" b="1" dirty="0">
                <a:latin typeface="Cambria" pitchFamily="18" charset="0"/>
              </a:rPr>
              <a:t>(812) 576-34-40	</a:t>
            </a:r>
            <a:r>
              <a:rPr lang="en-US" sz="1200" b="1" dirty="0" smtClean="0">
                <a:latin typeface="Cambria" pitchFamily="18" charset="0"/>
              </a:rPr>
              <a:t>                                                             </a:t>
            </a:r>
            <a:r>
              <a:rPr lang="ru-RU" sz="1200" b="1" dirty="0" smtClean="0">
                <a:latin typeface="Cambria" pitchFamily="18" charset="0"/>
              </a:rPr>
              <a:t>                                        </a:t>
            </a:r>
            <a:r>
              <a:rPr lang="en-US" sz="1200" b="1" dirty="0" smtClean="0">
                <a:latin typeface="Cambria" pitchFamily="18" charset="0"/>
              </a:rPr>
              <a:t>rcoi@ege.spb.ru</a:t>
            </a:r>
            <a:endParaRPr lang="ru-RU" sz="1200" b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094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ÐÐ¾ÑÐ¾Ð¶ÐµÐµ Ð¸Ð·Ð¾Ð±ÑÐ°Ð¶ÐµÐ½Ð¸Ðµ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281" y="1700808"/>
            <a:ext cx="2462401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4761602"/>
              </p:ext>
            </p:extLst>
          </p:nvPr>
        </p:nvGraphicFramePr>
        <p:xfrm>
          <a:off x="0" y="1700809"/>
          <a:ext cx="914400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/>
          <p:cNvSpPr/>
          <p:nvPr/>
        </p:nvSpPr>
        <p:spPr>
          <a:xfrm rot="5400000">
            <a:off x="6090771" y="3520612"/>
            <a:ext cx="57371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Удаление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 экзамена</a:t>
            </a:r>
          </a:p>
        </p:txBody>
      </p:sp>
    </p:spTree>
    <p:extLst>
      <p:ext uri="{BB962C8B-B14F-4D97-AF65-F5344CB8AC3E}">
        <p14:creationId xmlns:p14="http://schemas.microsoft.com/office/powerpoint/2010/main" val="141440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61"/>
          <a:stretch/>
        </p:blipFill>
        <p:spPr bwMode="auto">
          <a:xfrm>
            <a:off x="4619804" y="3933056"/>
            <a:ext cx="1899860" cy="2640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896" y="1698627"/>
            <a:ext cx="910850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Каретина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Юлия Юрьевна                         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karetina@kobr.gov.spb.ru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отдела государственной аккредитации </a:t>
            </a:r>
            <a:b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государственного контроля качества образования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y_karetina@mail.ru</a:t>
            </a:r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надзору и контролю за соблюдением </a:t>
            </a:r>
            <a:endParaRPr lang="ru-RU" sz="12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законодательства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сфере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Фролова Ольга Владимировна                      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frolova.ege@gmail.com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секретарь ГЭК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СПб   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                                                          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rcoi@ege.spb.ru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6090771" y="3520612"/>
            <a:ext cx="57371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Удаление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 экзамена</a:t>
            </a: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1200" b="1" dirty="0" smtClean="0">
                <a:latin typeface="Cambria" pitchFamily="18" charset="0"/>
                <a:hlinkClick r:id="rId7"/>
              </a:rPr>
              <a:t>www.ege.spb.ru</a:t>
            </a:r>
            <a:r>
              <a:rPr lang="ru-RU" sz="1200" b="1" dirty="0" smtClean="0">
                <a:latin typeface="Cambria" pitchFamily="18" charset="0"/>
              </a:rPr>
              <a:t>            </a:t>
            </a:r>
            <a:r>
              <a:rPr lang="en-US" sz="1200" b="1" dirty="0" smtClean="0">
                <a:latin typeface="Cambria" pitchFamily="18" charset="0"/>
              </a:rPr>
              <a:t>  </a:t>
            </a:r>
            <a:r>
              <a:rPr lang="ru-RU" sz="1200" b="1" dirty="0" smtClean="0">
                <a:latin typeface="Cambria" pitchFamily="18" charset="0"/>
              </a:rPr>
              <a:t>        </a:t>
            </a:r>
            <a:r>
              <a:rPr lang="en-US" sz="1200" b="1" dirty="0" smtClean="0">
                <a:latin typeface="Cambria" pitchFamily="18" charset="0"/>
              </a:rPr>
              <a:t>  </a:t>
            </a:r>
            <a:r>
              <a:rPr lang="en-US" sz="1200" b="1" dirty="0">
                <a:latin typeface="Cambria" pitchFamily="18" charset="0"/>
              </a:rPr>
              <a:t>(812) 576-34-40	</a:t>
            </a:r>
            <a:r>
              <a:rPr lang="en-US" sz="1200" b="1" dirty="0" smtClean="0">
                <a:latin typeface="Cambria" pitchFamily="18" charset="0"/>
              </a:rPr>
              <a:t>                                                             </a:t>
            </a:r>
            <a:r>
              <a:rPr lang="ru-RU" sz="1200" b="1" dirty="0" smtClean="0">
                <a:latin typeface="Cambria" pitchFamily="18" charset="0"/>
              </a:rPr>
              <a:t>                                             </a:t>
            </a:r>
            <a:r>
              <a:rPr lang="en-US" sz="1200" b="1" dirty="0" smtClean="0">
                <a:latin typeface="Cambria" pitchFamily="18" charset="0"/>
              </a:rPr>
              <a:t>rcoi@ege.spb.ru</a:t>
            </a:r>
            <a:endParaRPr lang="ru-RU" sz="1200" b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25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2804167"/>
              </p:ext>
            </p:extLst>
          </p:nvPr>
        </p:nvGraphicFramePr>
        <p:xfrm>
          <a:off x="67521" y="1700808"/>
          <a:ext cx="8754812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 rot="5400000">
            <a:off x="6133104" y="3568288"/>
            <a:ext cx="57371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ГИА 11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 Удаление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экзамена</a:t>
            </a:r>
          </a:p>
        </p:txBody>
      </p:sp>
    </p:spTree>
    <p:extLst>
      <p:ext uri="{BB962C8B-B14F-4D97-AF65-F5344CB8AC3E}">
        <p14:creationId xmlns:p14="http://schemas.microsoft.com/office/powerpoint/2010/main" val="321956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323" y="1772816"/>
            <a:ext cx="777686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>
          <a:xfrm>
            <a:off x="755576" y="2348880"/>
            <a:ext cx="2736304" cy="122413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6012160" y="2352576"/>
            <a:ext cx="2483768" cy="129614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 rot="5400000">
            <a:off x="6090771" y="3520612"/>
            <a:ext cx="57371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ГИА 11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Удаление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экзамена</a:t>
            </a: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1200" b="1" dirty="0" smtClean="0">
                <a:latin typeface="Cambria" pitchFamily="18" charset="0"/>
                <a:hlinkClick r:id="rId3"/>
              </a:rPr>
              <a:t>www.ege.spb.ru</a:t>
            </a:r>
            <a:r>
              <a:rPr lang="ru-RU" sz="1200" b="1" dirty="0" smtClean="0">
                <a:latin typeface="Cambria" pitchFamily="18" charset="0"/>
              </a:rPr>
              <a:t>            </a:t>
            </a:r>
            <a:r>
              <a:rPr lang="en-US" sz="1200" b="1" dirty="0" smtClean="0">
                <a:latin typeface="Cambria" pitchFamily="18" charset="0"/>
              </a:rPr>
              <a:t>  </a:t>
            </a:r>
            <a:r>
              <a:rPr lang="ru-RU" sz="1200" b="1" dirty="0" smtClean="0">
                <a:latin typeface="Cambria" pitchFamily="18" charset="0"/>
              </a:rPr>
              <a:t>        </a:t>
            </a:r>
            <a:r>
              <a:rPr lang="en-US" sz="1200" b="1" dirty="0" smtClean="0">
                <a:latin typeface="Cambria" pitchFamily="18" charset="0"/>
              </a:rPr>
              <a:t>  </a:t>
            </a:r>
            <a:r>
              <a:rPr lang="en-US" sz="1200" b="1" dirty="0">
                <a:latin typeface="Cambria" pitchFamily="18" charset="0"/>
              </a:rPr>
              <a:t>(812) 576-34-40	</a:t>
            </a:r>
            <a:r>
              <a:rPr lang="en-US" sz="1200" b="1" dirty="0" smtClean="0">
                <a:latin typeface="Cambria" pitchFamily="18" charset="0"/>
              </a:rPr>
              <a:t>                                                             </a:t>
            </a:r>
            <a:r>
              <a:rPr lang="ru-RU" sz="1200" b="1" dirty="0" smtClean="0">
                <a:latin typeface="Cambria" pitchFamily="18" charset="0"/>
              </a:rPr>
              <a:t>                                             </a:t>
            </a:r>
            <a:r>
              <a:rPr lang="en-US" sz="1200" b="1" dirty="0" smtClean="0">
                <a:latin typeface="Cambria" pitchFamily="18" charset="0"/>
              </a:rPr>
              <a:t>rcoi@ege.spb.ru</a:t>
            </a:r>
            <a:endParaRPr lang="ru-RU" sz="1200" b="1" dirty="0">
              <a:latin typeface="Cambria" pitchFamily="18" charset="0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98" y="4410745"/>
            <a:ext cx="7741731" cy="217373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Овал 10"/>
          <p:cNvSpPr/>
          <p:nvPr/>
        </p:nvSpPr>
        <p:spPr>
          <a:xfrm>
            <a:off x="827584" y="5264568"/>
            <a:ext cx="2592288" cy="128644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6012160" y="5228482"/>
            <a:ext cx="2483768" cy="129614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91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6119701"/>
              </p:ext>
            </p:extLst>
          </p:nvPr>
        </p:nvGraphicFramePr>
        <p:xfrm>
          <a:off x="107504" y="1716882"/>
          <a:ext cx="870949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 rot="5400000">
            <a:off x="6133104" y="3568288"/>
            <a:ext cx="57371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ГИА 9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 Удаление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экзамена</a:t>
            </a:r>
          </a:p>
        </p:txBody>
      </p:sp>
    </p:spTree>
    <p:extLst>
      <p:ext uri="{BB962C8B-B14F-4D97-AF65-F5344CB8AC3E}">
        <p14:creationId xmlns:p14="http://schemas.microsoft.com/office/powerpoint/2010/main" val="130216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4"/>
          <p:cNvPicPr>
            <a:picLocks/>
          </p:cNvPicPr>
          <p:nvPr/>
        </p:nvPicPr>
        <p:blipFill>
          <a:blip r:embed="rId2"/>
          <a:srcRect l="17386" t="89124" r="33324" b="4538"/>
          <a:stretch>
            <a:fillRect/>
          </a:stretch>
        </p:blipFill>
        <p:spPr bwMode="auto">
          <a:xfrm>
            <a:off x="323528" y="2248898"/>
            <a:ext cx="6624637" cy="1081087"/>
          </a:xfrm>
          <a:prstGeom prst="rect">
            <a:avLst/>
          </a:prstGeom>
          <a:noFill/>
          <a:ln w="6350" algn="ctr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" name="Овал 6"/>
          <p:cNvSpPr/>
          <p:nvPr/>
        </p:nvSpPr>
        <p:spPr>
          <a:xfrm>
            <a:off x="2808233" y="2105847"/>
            <a:ext cx="1482144" cy="122413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Выноска со стрелкой влево 10"/>
          <p:cNvSpPr/>
          <p:nvPr/>
        </p:nvSpPr>
        <p:spPr>
          <a:xfrm>
            <a:off x="6372200" y="2221964"/>
            <a:ext cx="2143125" cy="857250"/>
          </a:xfrm>
          <a:prstGeom prst="leftArrow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dirty="0">
                <a:solidFill>
                  <a:srgbClr val="C00000"/>
                </a:solidFill>
              </a:rPr>
              <a:t>ПОДПИСЬ ОРГАНИЗАТОРА УДОСТОВЕРЯЕТ </a:t>
            </a:r>
            <a:r>
              <a:rPr lang="ru-RU" sz="1100" dirty="0" smtClean="0">
                <a:solidFill>
                  <a:srgbClr val="C00000"/>
                </a:solidFill>
              </a:rPr>
              <a:t> </a:t>
            </a:r>
            <a:r>
              <a:rPr lang="ru-RU" sz="1100" dirty="0">
                <a:solidFill>
                  <a:srgbClr val="C00000"/>
                </a:solidFill>
              </a:rPr>
              <a:t>МЕТКИ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28027" y="3773908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Отметка делается </a:t>
            </a:r>
            <a:r>
              <a:rPr lang="ru-RU" sz="2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обоих именных бланках  (№1 и №2)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6773371" y="4203213"/>
            <a:ext cx="43719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?ГИА 9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  Удаление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экзамена</a:t>
            </a: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1200" b="1" dirty="0" smtClean="0">
                <a:latin typeface="Cambria" pitchFamily="18" charset="0"/>
                <a:hlinkClick r:id="rId3"/>
              </a:rPr>
              <a:t>www.ege.spb.ru</a:t>
            </a:r>
            <a:r>
              <a:rPr lang="ru-RU" sz="1200" b="1" dirty="0" smtClean="0">
                <a:latin typeface="Cambria" pitchFamily="18" charset="0"/>
              </a:rPr>
              <a:t>            </a:t>
            </a:r>
            <a:r>
              <a:rPr lang="en-US" sz="1200" b="1" dirty="0" smtClean="0">
                <a:latin typeface="Cambria" pitchFamily="18" charset="0"/>
              </a:rPr>
              <a:t>  </a:t>
            </a:r>
            <a:r>
              <a:rPr lang="ru-RU" sz="1200" b="1" dirty="0" smtClean="0">
                <a:latin typeface="Cambria" pitchFamily="18" charset="0"/>
              </a:rPr>
              <a:t>        </a:t>
            </a:r>
            <a:r>
              <a:rPr lang="en-US" sz="1200" b="1" dirty="0" smtClean="0">
                <a:latin typeface="Cambria" pitchFamily="18" charset="0"/>
              </a:rPr>
              <a:t>  </a:t>
            </a:r>
            <a:r>
              <a:rPr lang="en-US" sz="1200" b="1" dirty="0">
                <a:latin typeface="Cambria" pitchFamily="18" charset="0"/>
              </a:rPr>
              <a:t>(812) 576-34-40	</a:t>
            </a:r>
            <a:r>
              <a:rPr lang="en-US" sz="1200" b="1" dirty="0" smtClean="0">
                <a:latin typeface="Cambria" pitchFamily="18" charset="0"/>
              </a:rPr>
              <a:t>                                                             </a:t>
            </a:r>
            <a:r>
              <a:rPr lang="ru-RU" sz="1200" b="1" dirty="0" smtClean="0">
                <a:latin typeface="Cambria" pitchFamily="18" charset="0"/>
              </a:rPr>
              <a:t>                                             </a:t>
            </a:r>
            <a:r>
              <a:rPr lang="en-US" sz="1200" b="1" dirty="0" smtClean="0">
                <a:latin typeface="Cambria" pitchFamily="18" charset="0"/>
              </a:rPr>
              <a:t>rcoi@ege.spb.ru</a:t>
            </a:r>
            <a:endParaRPr lang="ru-RU" sz="1200" b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5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36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-324544" y="1626771"/>
            <a:ext cx="8208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IV.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Объяснительные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служебные записки из ППЭ</a:t>
            </a:r>
          </a:p>
        </p:txBody>
      </p:sp>
      <p:graphicFrame>
        <p:nvGraphicFramePr>
          <p:cNvPr id="12" name="Объект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2014579"/>
              </p:ext>
            </p:extLst>
          </p:nvPr>
        </p:nvGraphicFramePr>
        <p:xfrm>
          <a:off x="70992" y="2172394"/>
          <a:ext cx="9073008" cy="46856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4126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sun9-65.userapi.com/c857228/v857228960/b37fe/bnUa9UHSw2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3" b="6649"/>
          <a:stretch/>
        </p:blipFill>
        <p:spPr bwMode="auto">
          <a:xfrm>
            <a:off x="4860032" y="1748920"/>
            <a:ext cx="3960440" cy="501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sun9-55.userapi.com/c858232/v858232960/14f2fd/qa9yPfZiIY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48919"/>
            <a:ext cx="4129261" cy="501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8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38</a:t>
            </a:fld>
            <a:endParaRPr lang="ru-RU"/>
          </a:p>
        </p:txBody>
      </p:sp>
      <p:pic>
        <p:nvPicPr>
          <p:cNvPr id="3074" name="Picture 2" descr="ÐÐ°ÑÑÐ¸Ð½ÐºÐ¸ Ð¿Ð¾ Ð·Ð°Ð¿ÑÐ¾ÑÑ Ð¡Ð¿Ð°ÑÐ¸Ð±Ð¾ Ð·Ð° Ð²Ð½Ð¸Ð¼Ð°Ð½Ð¸Ðµ Ð±ÐµÐ»ÑÐµ ÑÐµÐ»Ð¾Ð²ÐµÑÐº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621076"/>
            <a:ext cx="3889008" cy="488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793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101853"/>
            <a:ext cx="2664296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79512" y="1613148"/>
            <a:ext cx="374441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Вход участников </a:t>
            </a:r>
            <a:r>
              <a:rPr lang="ru-RU" sz="2200" b="1" cap="all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ГИА</a:t>
            </a:r>
            <a:endParaRPr lang="ru-RU" sz="2200" b="1" cap="all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14800" y="161314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предъявлении паспорта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 наличии в списках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распределения</a:t>
            </a:r>
            <a:endParaRPr lang="ru-RU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5508271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Акт об идентификации личности участника ГИА передается участнику экзамена, который сдаёт его организатору на входе в аудиторию. По окончании экзамена организатор в аудитории сдаёт данную форму руководителю ППЭ вместе с остальными материалами.</a:t>
            </a:r>
          </a:p>
        </p:txBody>
      </p:sp>
      <p:pic>
        <p:nvPicPr>
          <p:cNvPr id="13" name="Рисунок 12"/>
          <p:cNvPicPr/>
          <p:nvPr/>
        </p:nvPicPr>
        <p:blipFill rotWithShape="1">
          <a:blip r:embed="rId3"/>
          <a:srcRect l="19350" t="12631" r="40558" b="6631"/>
          <a:stretch/>
        </p:blipFill>
        <p:spPr bwMode="auto">
          <a:xfrm>
            <a:off x="287524" y="2020440"/>
            <a:ext cx="2719003" cy="32807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Рисунок 14"/>
          <p:cNvPicPr/>
          <p:nvPr/>
        </p:nvPicPr>
        <p:blipFill rotWithShape="1">
          <a:blip r:embed="rId4"/>
          <a:srcRect l="1548" t="21794" r="61764" b="7621"/>
          <a:stretch/>
        </p:blipFill>
        <p:spPr bwMode="auto">
          <a:xfrm>
            <a:off x="5921449" y="2344112"/>
            <a:ext cx="2520280" cy="31683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43275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ÐÐ°ÑÑÐ¸Ð½ÐºÐ¸ Ð¿Ð¾ Ð·Ð°Ð¿ÑÐ¾ÑÑ ÑÑÐºÐ°Ð¼Ð¸ Ð½Ðµ ÑÑÐ¾Ð³Ð°ÑÑ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608057"/>
            <a:ext cx="4968552" cy="4968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1200" b="1" dirty="0" smtClean="0">
                <a:latin typeface="Cambria" pitchFamily="18" charset="0"/>
                <a:hlinkClick r:id="rId3"/>
              </a:rPr>
              <a:t>www.ege.spb.ru</a:t>
            </a:r>
            <a:r>
              <a:rPr lang="ru-RU" sz="1200" b="1" dirty="0" smtClean="0">
                <a:latin typeface="Cambria" pitchFamily="18" charset="0"/>
              </a:rPr>
              <a:t>            </a:t>
            </a:r>
            <a:r>
              <a:rPr lang="en-US" sz="1200" b="1" dirty="0" smtClean="0">
                <a:latin typeface="Cambria" pitchFamily="18" charset="0"/>
              </a:rPr>
              <a:t>  </a:t>
            </a:r>
            <a:r>
              <a:rPr lang="ru-RU" sz="1200" b="1" dirty="0" smtClean="0">
                <a:latin typeface="Cambria" pitchFamily="18" charset="0"/>
              </a:rPr>
              <a:t>        </a:t>
            </a:r>
            <a:r>
              <a:rPr lang="en-US" sz="1200" b="1" dirty="0" smtClean="0">
                <a:latin typeface="Cambria" pitchFamily="18" charset="0"/>
              </a:rPr>
              <a:t>  </a:t>
            </a:r>
            <a:r>
              <a:rPr lang="en-US" sz="1200" b="1" dirty="0">
                <a:latin typeface="Cambria" pitchFamily="18" charset="0"/>
              </a:rPr>
              <a:t>(812) 576-34-40	</a:t>
            </a:r>
            <a:r>
              <a:rPr lang="en-US" sz="1200" b="1" dirty="0" smtClean="0">
                <a:latin typeface="Cambria" pitchFamily="18" charset="0"/>
              </a:rPr>
              <a:t>                                                             </a:t>
            </a:r>
            <a:r>
              <a:rPr lang="ru-RU" sz="1200" b="1" dirty="0" smtClean="0">
                <a:latin typeface="Cambria" pitchFamily="18" charset="0"/>
              </a:rPr>
              <a:t>                                             </a:t>
            </a:r>
            <a:r>
              <a:rPr lang="en-US" sz="1200" b="1" dirty="0" smtClean="0">
                <a:latin typeface="Cambria" pitchFamily="18" charset="0"/>
              </a:rPr>
              <a:t>rcoi@ege.spb.ru</a:t>
            </a:r>
            <a:endParaRPr lang="ru-RU" sz="1200" b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15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765964"/>
            <a:ext cx="4824535" cy="4573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1200" b="1" dirty="0" smtClean="0">
                <a:latin typeface="Cambria" pitchFamily="18" charset="0"/>
                <a:hlinkClick r:id="rId3"/>
              </a:rPr>
              <a:t>www.ege.spb.ru</a:t>
            </a:r>
            <a:r>
              <a:rPr lang="ru-RU" sz="1200" b="1" dirty="0" smtClean="0">
                <a:latin typeface="Cambria" pitchFamily="18" charset="0"/>
              </a:rPr>
              <a:t>            </a:t>
            </a:r>
            <a:r>
              <a:rPr lang="en-US" sz="1200" b="1" dirty="0" smtClean="0">
                <a:latin typeface="Cambria" pitchFamily="18" charset="0"/>
              </a:rPr>
              <a:t>  </a:t>
            </a:r>
            <a:r>
              <a:rPr lang="ru-RU" sz="1200" b="1" dirty="0" smtClean="0">
                <a:latin typeface="Cambria" pitchFamily="18" charset="0"/>
              </a:rPr>
              <a:t>        </a:t>
            </a:r>
            <a:r>
              <a:rPr lang="en-US" sz="1200" b="1" dirty="0" smtClean="0">
                <a:latin typeface="Cambria" pitchFamily="18" charset="0"/>
              </a:rPr>
              <a:t>  </a:t>
            </a:r>
            <a:r>
              <a:rPr lang="en-US" sz="1200" b="1" dirty="0">
                <a:latin typeface="Cambria" pitchFamily="18" charset="0"/>
              </a:rPr>
              <a:t>(812) 576-34-40	</a:t>
            </a:r>
            <a:r>
              <a:rPr lang="en-US" sz="1200" b="1" dirty="0" smtClean="0">
                <a:latin typeface="Cambria" pitchFamily="18" charset="0"/>
              </a:rPr>
              <a:t>                                                             </a:t>
            </a:r>
            <a:r>
              <a:rPr lang="ru-RU" sz="1200" b="1" dirty="0" smtClean="0">
                <a:latin typeface="Cambria" pitchFamily="18" charset="0"/>
              </a:rPr>
              <a:t>                                             </a:t>
            </a:r>
            <a:r>
              <a:rPr lang="en-US" sz="1200" b="1" dirty="0" smtClean="0">
                <a:latin typeface="Cambria" pitchFamily="18" charset="0"/>
              </a:rPr>
              <a:t>rcoi@ege.spb.ru</a:t>
            </a:r>
            <a:endParaRPr lang="ru-RU" sz="1200" b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80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57200" y="1490001"/>
            <a:ext cx="8229600" cy="1143000"/>
          </a:xfrm>
        </p:spPr>
        <p:txBody>
          <a:bodyPr/>
          <a:lstStyle/>
          <a:p>
            <a:pPr marL="571500" indent="-571500">
              <a:buFont typeface="+mj-lt"/>
              <a:buAutoNum type="romanUcPeriod"/>
            </a:pPr>
            <a:r>
              <a:rPr lang="ru-RU" altLang="ru-RU" sz="2800" b="1" cap="all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Досрочное завершение экзамена по уважительной  причине</a:t>
            </a:r>
            <a:endParaRPr lang="ru-RU" sz="28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 bwMode="auto">
          <a:xfrm>
            <a:off x="800338" y="2492896"/>
            <a:ext cx="3168352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Технические неполадки</a:t>
            </a:r>
            <a:endParaRPr lang="ru-RU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4788024" y="2636912"/>
            <a:ext cx="3168352" cy="1224136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Плохое самочувствие</a:t>
            </a:r>
            <a:endParaRPr lang="ru-RU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338" y="3717032"/>
            <a:ext cx="2808311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00" b="7294"/>
          <a:stretch/>
        </p:blipFill>
        <p:spPr bwMode="auto">
          <a:xfrm>
            <a:off x="4644008" y="3864959"/>
            <a:ext cx="4218485" cy="2423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1200" b="1" dirty="0" smtClean="0">
                <a:latin typeface="Cambria" pitchFamily="18" charset="0"/>
                <a:hlinkClick r:id="rId5"/>
              </a:rPr>
              <a:t>www.ege.spb.ru</a:t>
            </a:r>
            <a:r>
              <a:rPr lang="ru-RU" sz="1200" b="1" dirty="0" smtClean="0">
                <a:latin typeface="Cambria" pitchFamily="18" charset="0"/>
              </a:rPr>
              <a:t>            </a:t>
            </a:r>
            <a:r>
              <a:rPr lang="en-US" sz="1200" b="1" dirty="0" smtClean="0">
                <a:latin typeface="Cambria" pitchFamily="18" charset="0"/>
              </a:rPr>
              <a:t>  </a:t>
            </a:r>
            <a:r>
              <a:rPr lang="ru-RU" sz="1200" b="1" dirty="0" smtClean="0">
                <a:latin typeface="Cambria" pitchFamily="18" charset="0"/>
              </a:rPr>
              <a:t>        </a:t>
            </a:r>
            <a:r>
              <a:rPr lang="en-US" sz="1200" b="1" dirty="0" smtClean="0">
                <a:latin typeface="Cambria" pitchFamily="18" charset="0"/>
              </a:rPr>
              <a:t>  </a:t>
            </a:r>
            <a:r>
              <a:rPr lang="en-US" sz="1200" b="1" dirty="0">
                <a:latin typeface="Cambria" pitchFamily="18" charset="0"/>
              </a:rPr>
              <a:t>(812) 576-34-40	</a:t>
            </a:r>
            <a:r>
              <a:rPr lang="en-US" sz="1200" b="1" dirty="0" smtClean="0">
                <a:latin typeface="Cambria" pitchFamily="18" charset="0"/>
              </a:rPr>
              <a:t>                                                             </a:t>
            </a:r>
            <a:r>
              <a:rPr lang="ru-RU" sz="1200" b="1" dirty="0" smtClean="0">
                <a:latin typeface="Cambria" pitchFamily="18" charset="0"/>
              </a:rPr>
              <a:t>                                             </a:t>
            </a:r>
            <a:r>
              <a:rPr lang="en-US" sz="1200" b="1" dirty="0" smtClean="0">
                <a:latin typeface="Cambria" pitchFamily="18" charset="0"/>
              </a:rPr>
              <a:t>rcoi@ege.spb.ru</a:t>
            </a:r>
            <a:endParaRPr lang="ru-RU" sz="1200" b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20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0" y="3641575"/>
            <a:ext cx="2911124" cy="291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ÐÐ°ÑÑÐ¸Ð½ÐºÐ¸ Ð¿Ð¾ Ð·Ð°Ð¿ÑÐ¾ÑÑ ÐºÐ½Ð¾Ð¿ÐºÐ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827" y="3246234"/>
            <a:ext cx="3741056" cy="1470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961668" y="3675151"/>
            <a:ext cx="30243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Начать экзамен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2508" y="1636364"/>
            <a:ext cx="47606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Неполадки обнаружены до начала экзамена</a:t>
            </a:r>
          </a:p>
          <a:p>
            <a:endParaRPr lang="ru-RU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сдает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этот же день, в этой же аудитории на другой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станции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69125" y="4000581"/>
            <a:ext cx="450164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Неполадки обнаружены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после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начала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</a:t>
            </a:r>
          </a:p>
          <a:p>
            <a:pPr algn="r"/>
            <a:endParaRPr lang="ru-RU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сдает экзамен в резервный день</a:t>
            </a:r>
          </a:p>
          <a:p>
            <a:pPr algn="r"/>
            <a:endParaRPr lang="ru-RU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Составляется акт о досрочном завершении экзамена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80112" y="1680886"/>
            <a:ext cx="26659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Устная часть экзамена по иностранным языкам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 rot="5400000">
            <a:off x="6416598" y="4135056"/>
            <a:ext cx="516995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100" b="1" cap="all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Досрочное завершение экзамена по </a:t>
            </a:r>
            <a:r>
              <a:rPr lang="ru-RU" altLang="ru-RU" sz="1100" b="1" cap="all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технической причине </a:t>
            </a:r>
            <a:endParaRPr lang="ru-RU" sz="1100" dirty="0"/>
          </a:p>
        </p:txBody>
      </p:sp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1200" b="1" dirty="0" smtClean="0">
                <a:latin typeface="Cambria" pitchFamily="18" charset="0"/>
                <a:hlinkClick r:id="rId4"/>
              </a:rPr>
              <a:t>www.ege.spb.ru</a:t>
            </a:r>
            <a:r>
              <a:rPr lang="ru-RU" sz="1200" b="1" dirty="0" smtClean="0">
                <a:latin typeface="Cambria" pitchFamily="18" charset="0"/>
              </a:rPr>
              <a:t>            </a:t>
            </a:r>
            <a:r>
              <a:rPr lang="en-US" sz="1200" b="1" dirty="0" smtClean="0">
                <a:latin typeface="Cambria" pitchFamily="18" charset="0"/>
              </a:rPr>
              <a:t>  </a:t>
            </a:r>
            <a:r>
              <a:rPr lang="ru-RU" sz="1200" b="1" dirty="0" smtClean="0">
                <a:latin typeface="Cambria" pitchFamily="18" charset="0"/>
              </a:rPr>
              <a:t>        </a:t>
            </a:r>
            <a:r>
              <a:rPr lang="en-US" sz="1200" b="1" dirty="0" smtClean="0">
                <a:latin typeface="Cambria" pitchFamily="18" charset="0"/>
              </a:rPr>
              <a:t>  </a:t>
            </a:r>
            <a:r>
              <a:rPr lang="en-US" sz="1200" b="1" dirty="0">
                <a:latin typeface="Cambria" pitchFamily="18" charset="0"/>
              </a:rPr>
              <a:t>(812) 576-34-40	</a:t>
            </a:r>
            <a:r>
              <a:rPr lang="en-US" sz="1200" b="1" dirty="0" smtClean="0">
                <a:latin typeface="Cambria" pitchFamily="18" charset="0"/>
              </a:rPr>
              <a:t>                                                             </a:t>
            </a:r>
            <a:r>
              <a:rPr lang="ru-RU" sz="1200" b="1" dirty="0" smtClean="0">
                <a:latin typeface="Cambria" pitchFamily="18" charset="0"/>
              </a:rPr>
              <a:t>                                             </a:t>
            </a:r>
            <a:r>
              <a:rPr lang="en-US" sz="1200" b="1" dirty="0" smtClean="0">
                <a:latin typeface="Cambria" pitchFamily="18" charset="0"/>
              </a:rPr>
              <a:t>rcoi@ege.spb.ru</a:t>
            </a:r>
            <a:endParaRPr lang="ru-RU" sz="1200" b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69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9756" y="1546644"/>
            <a:ext cx="8964488" cy="792088"/>
          </a:xfrm>
        </p:spPr>
        <p:txBody>
          <a:bodyPr/>
          <a:lstStyle/>
          <a:p>
            <a:pPr eaLnBrk="1" hangingPunct="1"/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обнаружил технические проблемы, прослушивая запись </a:t>
            </a:r>
            <a:b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своего ответа</a:t>
            </a:r>
          </a:p>
        </p:txBody>
      </p:sp>
      <p:sp>
        <p:nvSpPr>
          <p:cNvPr id="7" name="Содержимое 2"/>
          <p:cNvSpPr>
            <a:spLocks noGrp="1"/>
          </p:cNvSpPr>
          <p:nvPr>
            <p:ph idx="4294967295"/>
          </p:nvPr>
        </p:nvSpPr>
        <p:spPr>
          <a:xfrm>
            <a:off x="3446293" y="2292022"/>
            <a:ext cx="5436096" cy="3888431"/>
          </a:xfrm>
        </p:spPr>
        <p:txBody>
          <a:bodyPr/>
          <a:lstStyle/>
          <a:p>
            <a:pPr eaLnBrk="1" hangingPunct="1"/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Член ГЭК вместе с техническим специалистом прослушивают запись ответа.</a:t>
            </a:r>
          </a:p>
          <a:p>
            <a:pPr eaLnBrk="1" hangingPunct="1"/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Если качество записи не позволит оценить ответ, составляется акт; участник назначается на пересдачу в резервный день.</a:t>
            </a:r>
          </a:p>
          <a:p>
            <a:pPr eaLnBrk="1" hangingPunct="1"/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Если качество записи удовлетворительное, претензия участника не принимается. </a:t>
            </a:r>
            <a:b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Он МОЖЕТ подать апелляцию по процедуре.</a:t>
            </a:r>
          </a:p>
          <a:p>
            <a:pPr eaLnBrk="1" hangingPunct="1"/>
            <a:endParaRPr lang="ru-RU" dirty="0" smtClean="0"/>
          </a:p>
        </p:txBody>
      </p:sp>
      <p:pic>
        <p:nvPicPr>
          <p:cNvPr id="8" name="Picture 1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4863"/>
            <a:ext cx="3059832" cy="4183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1200" b="1" dirty="0" smtClean="0">
                <a:latin typeface="Cambria" pitchFamily="18" charset="0"/>
                <a:hlinkClick r:id="rId3"/>
              </a:rPr>
              <a:t>www.ege.spb.ru</a:t>
            </a:r>
            <a:r>
              <a:rPr lang="ru-RU" sz="1200" b="1" dirty="0" smtClean="0">
                <a:latin typeface="Cambria" pitchFamily="18" charset="0"/>
              </a:rPr>
              <a:t>            </a:t>
            </a:r>
            <a:r>
              <a:rPr lang="en-US" sz="1200" b="1" dirty="0" smtClean="0">
                <a:latin typeface="Cambria" pitchFamily="18" charset="0"/>
              </a:rPr>
              <a:t>  </a:t>
            </a:r>
            <a:r>
              <a:rPr lang="ru-RU" sz="1200" b="1" dirty="0" smtClean="0">
                <a:latin typeface="Cambria" pitchFamily="18" charset="0"/>
              </a:rPr>
              <a:t>        </a:t>
            </a:r>
            <a:r>
              <a:rPr lang="en-US" sz="1200" b="1" dirty="0" smtClean="0">
                <a:latin typeface="Cambria" pitchFamily="18" charset="0"/>
              </a:rPr>
              <a:t>  </a:t>
            </a:r>
            <a:r>
              <a:rPr lang="en-US" sz="1200" b="1" dirty="0">
                <a:latin typeface="Cambria" pitchFamily="18" charset="0"/>
              </a:rPr>
              <a:t>(812) 576-34-40	</a:t>
            </a:r>
            <a:r>
              <a:rPr lang="en-US" sz="1200" b="1" dirty="0" smtClean="0">
                <a:latin typeface="Cambria" pitchFamily="18" charset="0"/>
              </a:rPr>
              <a:t>                                                             </a:t>
            </a:r>
            <a:r>
              <a:rPr lang="ru-RU" sz="1200" b="1" dirty="0" smtClean="0">
                <a:latin typeface="Cambria" pitchFamily="18" charset="0"/>
              </a:rPr>
              <a:t>                                             </a:t>
            </a:r>
            <a:r>
              <a:rPr lang="en-US" sz="1200" b="1" dirty="0" smtClean="0">
                <a:latin typeface="Cambria" pitchFamily="18" charset="0"/>
              </a:rPr>
              <a:t>rcoi@ege.spb.ru</a:t>
            </a:r>
            <a:endParaRPr lang="ru-RU" sz="1200" b="1" dirty="0">
              <a:latin typeface="Cambria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5400000">
            <a:off x="6398595" y="4105433"/>
            <a:ext cx="522919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100" b="1" cap="all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Досрочное завершение экзамена по </a:t>
            </a:r>
            <a:r>
              <a:rPr lang="ru-RU" altLang="ru-RU" sz="1100" b="1" cap="all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технической причине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1777619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30406</TotalTime>
  <Words>1304</Words>
  <Application>Microsoft Office PowerPoint</Application>
  <PresentationFormat>Экран (4:3)</PresentationFormat>
  <Paragraphs>319</Paragraphs>
  <Slides>38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4" baseType="lpstr">
      <vt:lpstr>Arial</vt:lpstr>
      <vt:lpstr>Calibri</vt:lpstr>
      <vt:lpstr>Cambria</vt:lpstr>
      <vt:lpstr>Times New Roman</vt:lpstr>
      <vt:lpstr>Тема Office</vt:lpstr>
      <vt:lpstr>Документ</vt:lpstr>
      <vt:lpstr>Презентация PowerPoint</vt:lpstr>
      <vt:lpstr>Презентация PowerPoint</vt:lpstr>
      <vt:lpstr>Презентация PowerPoint</vt:lpstr>
      <vt:lpstr>Вход участников ГИА</vt:lpstr>
      <vt:lpstr>Презентация PowerPoint</vt:lpstr>
      <vt:lpstr>Презентация PowerPoint</vt:lpstr>
      <vt:lpstr>Досрочное завершение экзамена по уважительной  причине</vt:lpstr>
      <vt:lpstr>Презентация PowerPoint</vt:lpstr>
      <vt:lpstr>Участник обнаружил технические проблемы, прослушивая запись  своего ответа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Отметки об удалении, незавершении экзамена, неявке  делаются на обоих именных бланках  (№1 и №2)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lovygina.ui</dc:creator>
  <cp:lastModifiedBy>Мария Яковлева</cp:lastModifiedBy>
  <cp:revision>1235</cp:revision>
  <cp:lastPrinted>2018-02-28T14:20:39Z</cp:lastPrinted>
  <dcterms:created xsi:type="dcterms:W3CDTF">2010-03-02T09:36:00Z</dcterms:created>
  <dcterms:modified xsi:type="dcterms:W3CDTF">2020-01-29T09:52:36Z</dcterms:modified>
</cp:coreProperties>
</file>