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4" r:id="rId1"/>
  </p:sldMasterIdLst>
  <p:notesMasterIdLst>
    <p:notesMasterId r:id="rId46"/>
  </p:notesMasterIdLst>
  <p:handoutMasterIdLst>
    <p:handoutMasterId r:id="rId47"/>
  </p:handoutMasterIdLst>
  <p:sldIdLst>
    <p:sldId id="557" r:id="rId2"/>
    <p:sldId id="1005" r:id="rId3"/>
    <p:sldId id="1007" r:id="rId4"/>
    <p:sldId id="1066" r:id="rId5"/>
    <p:sldId id="1053" r:id="rId6"/>
    <p:sldId id="1054" r:id="rId7"/>
    <p:sldId id="1010" r:id="rId8"/>
    <p:sldId id="1048" r:id="rId9"/>
    <p:sldId id="1049" r:id="rId10"/>
    <p:sldId id="1050" r:id="rId11"/>
    <p:sldId id="1056" r:id="rId12"/>
    <p:sldId id="1057" r:id="rId13"/>
    <p:sldId id="1058" r:id="rId14"/>
    <p:sldId id="1045" r:id="rId15"/>
    <p:sldId id="1016" r:id="rId16"/>
    <p:sldId id="1065" r:id="rId17"/>
    <p:sldId id="1055" r:id="rId18"/>
    <p:sldId id="1017" r:id="rId19"/>
    <p:sldId id="1019" r:id="rId20"/>
    <p:sldId id="1021" r:id="rId21"/>
    <p:sldId id="1046" r:id="rId22"/>
    <p:sldId id="975" r:id="rId23"/>
    <p:sldId id="966" r:id="rId24"/>
    <p:sldId id="974" r:id="rId25"/>
    <p:sldId id="1047" r:id="rId26"/>
    <p:sldId id="1031" r:id="rId27"/>
    <p:sldId id="962" r:id="rId28"/>
    <p:sldId id="958" r:id="rId29"/>
    <p:sldId id="1026" r:id="rId30"/>
    <p:sldId id="998" r:id="rId31"/>
    <p:sldId id="1027" r:id="rId32"/>
    <p:sldId id="957" r:id="rId33"/>
    <p:sldId id="959" r:id="rId34"/>
    <p:sldId id="1025" r:id="rId35"/>
    <p:sldId id="1023" r:id="rId36"/>
    <p:sldId id="1024" r:id="rId37"/>
    <p:sldId id="1059" r:id="rId38"/>
    <p:sldId id="1040" r:id="rId39"/>
    <p:sldId id="1060" r:id="rId40"/>
    <p:sldId id="1061" r:id="rId41"/>
    <p:sldId id="1037" r:id="rId42"/>
    <p:sldId id="1063" r:id="rId43"/>
    <p:sldId id="1062" r:id="rId44"/>
    <p:sldId id="1064" r:id="rId45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6DA7"/>
    <a:srgbClr val="FFFF00"/>
    <a:srgbClr val="66FF66"/>
    <a:srgbClr val="700000"/>
    <a:srgbClr val="35688B"/>
    <a:srgbClr val="FFFF99"/>
    <a:srgbClr val="005E9E"/>
    <a:srgbClr val="166824"/>
    <a:srgbClr val="606060"/>
    <a:srgbClr val="088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61" autoAdjust="0"/>
    <p:restoredTop sz="96433" autoAdjust="0"/>
  </p:normalViewPr>
  <p:slideViewPr>
    <p:cSldViewPr>
      <p:cViewPr varScale="1">
        <p:scale>
          <a:sx n="116" d="100"/>
          <a:sy n="116" d="100"/>
        </p:scale>
        <p:origin x="184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Relationship Id="rId4" Type="http://schemas.openxmlformats.org/officeDocument/2006/relationships/image" Target="../media/image5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image" Target="../media/image5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  <a:latin typeface="Cambria" panose="02040503050406030204" pitchFamily="18" charset="0"/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  <a:latin typeface="Cambria" panose="02040503050406030204" pitchFamily="18" charset="0"/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  <a:latin typeface="Cambria" panose="02040503050406030204" pitchFamily="18" charset="0"/>
          </a:endParaRPr>
        </a:p>
        <a:p>
          <a:r>
            <a:rPr lang="ru-RU" sz="2200" b="1" dirty="0" smtClean="0">
              <a:solidFill>
                <a:srgbClr val="002060"/>
              </a:solidFill>
              <a:latin typeface="Cambria" panose="02040503050406030204" pitchFamily="18" charset="0"/>
            </a:rPr>
            <a:t>Акт по форме ППЭ-21</a:t>
          </a:r>
          <a:endParaRPr lang="ru-RU" sz="22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  <a:latin typeface="Cambria" panose="02040503050406030204" pitchFamily="18" charset="0"/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  <a:latin typeface="Cambria" panose="02040503050406030204" pitchFamily="18" charset="0"/>
          </a:endParaRPr>
        </a:p>
        <a:p>
          <a:r>
            <a:rPr lang="ru-RU" sz="2200" b="1" dirty="0" smtClean="0">
              <a:solidFill>
                <a:srgbClr val="002060"/>
              </a:solidFill>
              <a:latin typeface="Cambria" panose="02040503050406030204" pitchFamily="18" charset="0"/>
            </a:rPr>
            <a:t>Отметка в БР</a:t>
          </a:r>
          <a:endParaRPr lang="ru-RU" sz="22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  <a:latin typeface="Cambria" panose="02040503050406030204" pitchFamily="18" charset="0"/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  <a:latin typeface="Cambria" panose="02040503050406030204" pitchFamily="18" charset="0"/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  <a:latin typeface="Cambria" panose="02040503050406030204" pitchFamily="18" charset="0"/>
          </a:endParaRPr>
        </a:p>
        <a:p>
          <a:r>
            <a:rPr lang="ru-RU" sz="2200" b="1" dirty="0" smtClean="0">
              <a:solidFill>
                <a:srgbClr val="002060"/>
              </a:solidFill>
              <a:latin typeface="Cambria" panose="02040503050406030204" pitchFamily="18" charset="0"/>
            </a:rPr>
            <a:t>Отметка в форме ППЭ-05-02</a:t>
          </a:r>
          <a:endParaRPr lang="ru-RU" sz="22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4C6AF2BF-4CA9-46A9-BAF2-B76AA8F31FD6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  <a:latin typeface="Cambria" panose="02040503050406030204" pitchFamily="18" charset="0"/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  <a:latin typeface="Cambria" panose="02040503050406030204" pitchFamily="18" charset="0"/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  <a:latin typeface="Cambria" panose="02040503050406030204" pitchFamily="18" charset="0"/>
          </a:endParaRPr>
        </a:p>
        <a:p>
          <a:r>
            <a:rPr lang="ru-RU" sz="2200" b="1" dirty="0" smtClean="0">
              <a:solidFill>
                <a:srgbClr val="002060"/>
              </a:solidFill>
              <a:latin typeface="Cambria" panose="02040503050406030204" pitchFamily="18" charset="0"/>
            </a:rPr>
            <a:t>Уведомление о явке в КО</a:t>
          </a:r>
          <a:endParaRPr lang="ru-RU" sz="22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FDCABF61-C14B-4F78-BBB5-7D9EE8FD084D}" type="parTrans" cxnId="{3463006A-E133-442A-A892-9776FEEB9A83}">
      <dgm:prSet/>
      <dgm:spPr/>
      <dgm:t>
        <a:bodyPr/>
        <a:lstStyle/>
        <a:p>
          <a:endParaRPr lang="ru-RU"/>
        </a:p>
      </dgm:t>
    </dgm:pt>
    <dgm:pt modelId="{5BED3539-5DC5-403B-934E-25C210D3BF9C}" type="sibTrans" cxnId="{3463006A-E133-442A-A892-9776FEEB9A83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4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4"/>
      <dgm:spPr/>
    </dgm:pt>
    <dgm:pt modelId="{E7355EEC-17BA-486C-B30B-953EC7119146}" type="pres">
      <dgm:prSet presAssocID="{84C1A9BA-349A-4BB0-9CD0-79A8664D2FB4}" presName="imagNode" presStyleLbl="fgImgPlace1" presStyleIdx="0" presStyleCnt="4" custScaleX="124828" custScaleY="174501" custLinFactNeighborX="-4808" custLinFactNeighborY="24041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1" presStyleCnt="4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1" presStyleCnt="4"/>
      <dgm:spPr/>
    </dgm:pt>
    <dgm:pt modelId="{78AECD96-2D13-4C11-AE27-8D7D59C7C6A5}" type="pres">
      <dgm:prSet presAssocID="{EB15CE03-8F4B-442F-8C79-12C9E9EB3AD0}" presName="imagNode" presStyleLbl="fgImgPlace1" presStyleIdx="1" presStyleCnt="4" custScaleX="128849" custScaleY="164885" custLinFactNeighborX="-1256" custLinFactNeighborY="26445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2" presStyleCnt="4" custLinFactNeighborX="-915" custLinFactNeighborY="-2991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2" presStyleCnt="4"/>
      <dgm:spPr/>
    </dgm:pt>
    <dgm:pt modelId="{696AD255-D2AA-4C19-8A66-C2D716C8A496}" type="pres">
      <dgm:prSet presAssocID="{13635093-DF15-46A1-9E5E-FE3E45DCA1C7}" presName="imagNode" presStyleLbl="fgImgPlace1" presStyleIdx="2" presStyleCnt="4" custScaleX="123602" custScaleY="168286" custLinFactNeighborX="-3267" custLinFactNeighborY="25741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1C4932E-4E07-40A8-B5F5-0837AB24C5BB}" type="pres">
      <dgm:prSet presAssocID="{C92358AA-FB28-46C2-8DE4-7445972604F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A117AB-610A-4BFC-BC42-E8A8007E393B}" type="pres">
      <dgm:prSet presAssocID="{4C6AF2BF-4CA9-46A9-BAF2-B76AA8F31FD6}" presName="compNode" presStyleCnt="0"/>
      <dgm:spPr/>
    </dgm:pt>
    <dgm:pt modelId="{2821A98C-7ABF-4B81-ACD3-93278B01C6E6}" type="pres">
      <dgm:prSet presAssocID="{4C6AF2BF-4CA9-46A9-BAF2-B76AA8F31FD6}" presName="bkgdShape" presStyleLbl="node1" presStyleIdx="3" presStyleCnt="4"/>
      <dgm:spPr/>
      <dgm:t>
        <a:bodyPr/>
        <a:lstStyle/>
        <a:p>
          <a:endParaRPr lang="ru-RU"/>
        </a:p>
      </dgm:t>
    </dgm:pt>
    <dgm:pt modelId="{0F9D5DDD-AB1B-4A63-91B4-CD07E20F1EFB}" type="pres">
      <dgm:prSet presAssocID="{4C6AF2BF-4CA9-46A9-BAF2-B76AA8F31FD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4837D-6050-4499-96A1-FABE2AA0D95B}" type="pres">
      <dgm:prSet presAssocID="{4C6AF2BF-4CA9-46A9-BAF2-B76AA8F31FD6}" presName="invisiNode" presStyleLbl="node1" presStyleIdx="3" presStyleCnt="4"/>
      <dgm:spPr/>
    </dgm:pt>
    <dgm:pt modelId="{65923987-F910-4771-BB88-CD40CDC3AB48}" type="pres">
      <dgm:prSet presAssocID="{4C6AF2BF-4CA9-46A9-BAF2-B76AA8F31FD6}" presName="imagNode" presStyleLbl="fgImgPlace1" presStyleIdx="3" presStyleCnt="4" custScaleY="113988" custLinFactNeighborX="1297" custLinFactNeighborY="8209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3463006A-E133-442A-A892-9776FEEB9A83}" srcId="{9B3653B2-385F-479E-8AED-E923A4098C51}" destId="{4C6AF2BF-4CA9-46A9-BAF2-B76AA8F31FD6}" srcOrd="3" destOrd="0" parTransId="{FDCABF61-C14B-4F78-BBB5-7D9EE8FD084D}" sibTransId="{5BED3539-5DC5-403B-934E-25C210D3BF9C}"/>
    <dgm:cxn modelId="{2DE93C43-59B7-4CD0-B751-F6C95155C591}" type="presOf" srcId="{84C1A9BA-349A-4BB0-9CD0-79A8664D2FB4}" destId="{51DDE8AA-5AA3-403C-8331-7D2E02E4E426}" srcOrd="1" destOrd="0" presId="urn:microsoft.com/office/officeart/2005/8/layout/hList7"/>
    <dgm:cxn modelId="{8E186179-1516-477C-B292-E33730B14F91}" type="presOf" srcId="{C92358AA-FB28-46C2-8DE4-7445972604FF}" destId="{61C4932E-4E07-40A8-B5F5-0837AB24C5BB}" srcOrd="0" destOrd="0" presId="urn:microsoft.com/office/officeart/2005/8/layout/hList7"/>
    <dgm:cxn modelId="{4623A8F5-26AB-4815-8FCA-BF68EF8F3AD6}" type="presOf" srcId="{4C6AF2BF-4CA9-46A9-BAF2-B76AA8F31FD6}" destId="{2821A98C-7ABF-4B81-ACD3-93278B01C6E6}" srcOrd="0" destOrd="0" presId="urn:microsoft.com/office/officeart/2005/8/layout/hList7"/>
    <dgm:cxn modelId="{19FBB5A6-F849-4863-88B7-C96049379F83}" type="presOf" srcId="{E7CBB107-1942-4CFD-9FAC-15CC98794CCB}" destId="{DF201BD5-DA25-466D-A21D-9349B234A09C}" srcOrd="0" destOrd="0" presId="urn:microsoft.com/office/officeart/2005/8/layout/hList7"/>
    <dgm:cxn modelId="{42C57C2B-AD7A-4079-8DBB-3FA6C28713CB}" type="presOf" srcId="{84C1A9BA-349A-4BB0-9CD0-79A8664D2FB4}" destId="{B42E5675-4677-455D-8B52-5F90EB4B23A9}" srcOrd="0" destOrd="0" presId="urn:microsoft.com/office/officeart/2005/8/layout/hList7"/>
    <dgm:cxn modelId="{F53BA457-572F-4F66-A467-98A6303CFB23}" type="presOf" srcId="{9B3653B2-385F-479E-8AED-E923A4098C51}" destId="{4058AFAE-CCC7-4031-8933-58C6E7D6E8E6}" srcOrd="0" destOrd="0" presId="urn:microsoft.com/office/officeart/2005/8/layout/hList7"/>
    <dgm:cxn modelId="{D04F14C5-807D-4A30-87F4-5CADE59C3238}" type="presOf" srcId="{EB15CE03-8F4B-442F-8C79-12C9E9EB3AD0}" destId="{8BC2D775-1F93-4619-B425-01103EE55CDC}" srcOrd="1" destOrd="0" presId="urn:microsoft.com/office/officeart/2005/8/layout/hList7"/>
    <dgm:cxn modelId="{EBFE7F64-DE64-4613-B3FD-9EDA77A1988C}" type="presOf" srcId="{4C6AF2BF-4CA9-46A9-BAF2-B76AA8F31FD6}" destId="{0F9D5DDD-AB1B-4A63-91B4-CD07E20F1EFB}" srcOrd="1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0839969D-02D5-4D1F-9635-FF30BA37775C}" type="presOf" srcId="{13635093-DF15-46A1-9E5E-FE3E45DCA1C7}" destId="{30813065-2F7D-4053-A1A1-69391A808A43}" srcOrd="1" destOrd="0" presId="urn:microsoft.com/office/officeart/2005/8/layout/hList7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AD7701AA-096E-4ECB-B553-C4E47D4A0635}" type="presOf" srcId="{DCA44F4B-AD6C-413A-B277-EB1FC042971C}" destId="{AA8B4F60-8F73-467D-B7CD-120B658BCB4D}" srcOrd="0" destOrd="0" presId="urn:microsoft.com/office/officeart/2005/8/layout/hList7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173D10B6-4142-4604-83F9-8CAF692905ED}" type="presOf" srcId="{EB15CE03-8F4B-442F-8C79-12C9E9EB3AD0}" destId="{65C4BC29-AD05-478D-8B3E-F7DFB98ABE9E}" srcOrd="0" destOrd="0" presId="urn:microsoft.com/office/officeart/2005/8/layout/hList7"/>
    <dgm:cxn modelId="{8C33193D-882C-4201-BA52-A6BAB8F5EEA9}" type="presOf" srcId="{13635093-DF15-46A1-9E5E-FE3E45DCA1C7}" destId="{AF043C9C-0EFA-4578-A5E9-6F7A715B92B1}" srcOrd="0" destOrd="0" presId="urn:microsoft.com/office/officeart/2005/8/layout/hList7"/>
    <dgm:cxn modelId="{83550F22-AD23-4DD4-AB10-329125221AE3}" type="presParOf" srcId="{4058AFAE-CCC7-4031-8933-58C6E7D6E8E6}" destId="{4FDF8D35-57AF-49BD-A1BF-A5E47BB3FB08}" srcOrd="0" destOrd="0" presId="urn:microsoft.com/office/officeart/2005/8/layout/hList7"/>
    <dgm:cxn modelId="{F498C623-E12B-4C62-BE4A-0A0FD1FDBCD0}" type="presParOf" srcId="{4058AFAE-CCC7-4031-8933-58C6E7D6E8E6}" destId="{95512887-EEC6-4D6D-87AA-29B4ACC1F0A4}" srcOrd="1" destOrd="0" presId="urn:microsoft.com/office/officeart/2005/8/layout/hList7"/>
    <dgm:cxn modelId="{6ACEF6F4-3087-486E-8EF1-B6B3564047B4}" type="presParOf" srcId="{95512887-EEC6-4D6D-87AA-29B4ACC1F0A4}" destId="{3682AA56-9A9C-4139-917C-1BB3E9AB13EE}" srcOrd="0" destOrd="0" presId="urn:microsoft.com/office/officeart/2005/8/layout/hList7"/>
    <dgm:cxn modelId="{045CAEB7-EF6F-4667-A864-1B64C16F2F7B}" type="presParOf" srcId="{3682AA56-9A9C-4139-917C-1BB3E9AB13EE}" destId="{B42E5675-4677-455D-8B52-5F90EB4B23A9}" srcOrd="0" destOrd="0" presId="urn:microsoft.com/office/officeart/2005/8/layout/hList7"/>
    <dgm:cxn modelId="{4C6B3503-37B1-4927-8789-6BEE1EBB4DB6}" type="presParOf" srcId="{3682AA56-9A9C-4139-917C-1BB3E9AB13EE}" destId="{51DDE8AA-5AA3-403C-8331-7D2E02E4E426}" srcOrd="1" destOrd="0" presId="urn:microsoft.com/office/officeart/2005/8/layout/hList7"/>
    <dgm:cxn modelId="{0373F34C-30B9-4344-AD16-F4161BA3185F}" type="presParOf" srcId="{3682AA56-9A9C-4139-917C-1BB3E9AB13EE}" destId="{61F4B1E7-F51B-4C76-ACF6-7E41387DD0F1}" srcOrd="2" destOrd="0" presId="urn:microsoft.com/office/officeart/2005/8/layout/hList7"/>
    <dgm:cxn modelId="{CD5C1287-EE55-4E0B-A17D-C53E57B01B86}" type="presParOf" srcId="{3682AA56-9A9C-4139-917C-1BB3E9AB13EE}" destId="{E7355EEC-17BA-486C-B30B-953EC7119146}" srcOrd="3" destOrd="0" presId="urn:microsoft.com/office/officeart/2005/8/layout/hList7"/>
    <dgm:cxn modelId="{AD18FA59-6677-4288-9F22-6668423057C9}" type="presParOf" srcId="{95512887-EEC6-4D6D-87AA-29B4ACC1F0A4}" destId="{DF201BD5-DA25-466D-A21D-9349B234A09C}" srcOrd="1" destOrd="0" presId="urn:microsoft.com/office/officeart/2005/8/layout/hList7"/>
    <dgm:cxn modelId="{34E4BE5A-0AFF-4FFD-8DE8-BBB508A8E63F}" type="presParOf" srcId="{95512887-EEC6-4D6D-87AA-29B4ACC1F0A4}" destId="{12D27EAE-3F63-47AD-89E0-2B9639CA025D}" srcOrd="2" destOrd="0" presId="urn:microsoft.com/office/officeart/2005/8/layout/hList7"/>
    <dgm:cxn modelId="{5964A06F-ED9D-4A89-8BC0-A11579B68904}" type="presParOf" srcId="{12D27EAE-3F63-47AD-89E0-2B9639CA025D}" destId="{65C4BC29-AD05-478D-8B3E-F7DFB98ABE9E}" srcOrd="0" destOrd="0" presId="urn:microsoft.com/office/officeart/2005/8/layout/hList7"/>
    <dgm:cxn modelId="{25E10C73-AB20-4AC3-96ED-919014E65630}" type="presParOf" srcId="{12D27EAE-3F63-47AD-89E0-2B9639CA025D}" destId="{8BC2D775-1F93-4619-B425-01103EE55CDC}" srcOrd="1" destOrd="0" presId="urn:microsoft.com/office/officeart/2005/8/layout/hList7"/>
    <dgm:cxn modelId="{F654F87A-F2A0-4382-B90F-9BC80E5FC8AD}" type="presParOf" srcId="{12D27EAE-3F63-47AD-89E0-2B9639CA025D}" destId="{7A221578-24D4-4928-A313-B96EED09F42B}" srcOrd="2" destOrd="0" presId="urn:microsoft.com/office/officeart/2005/8/layout/hList7"/>
    <dgm:cxn modelId="{24BC89E4-C8DD-44C5-81F5-8428B17848A2}" type="presParOf" srcId="{12D27EAE-3F63-47AD-89E0-2B9639CA025D}" destId="{78AECD96-2D13-4C11-AE27-8D7D59C7C6A5}" srcOrd="3" destOrd="0" presId="urn:microsoft.com/office/officeart/2005/8/layout/hList7"/>
    <dgm:cxn modelId="{90A3B420-3346-4E8D-B163-5B0C6CAD53F6}" type="presParOf" srcId="{95512887-EEC6-4D6D-87AA-29B4ACC1F0A4}" destId="{AA8B4F60-8F73-467D-B7CD-120B658BCB4D}" srcOrd="3" destOrd="0" presId="urn:microsoft.com/office/officeart/2005/8/layout/hList7"/>
    <dgm:cxn modelId="{14769777-F058-4B26-9B48-50A0788DC6C1}" type="presParOf" srcId="{95512887-EEC6-4D6D-87AA-29B4ACC1F0A4}" destId="{85F60322-BA2B-4B91-9CCA-6F0E884A7F48}" srcOrd="4" destOrd="0" presId="urn:microsoft.com/office/officeart/2005/8/layout/hList7"/>
    <dgm:cxn modelId="{F821732F-A209-43F4-A96C-2C82CD983F43}" type="presParOf" srcId="{85F60322-BA2B-4B91-9CCA-6F0E884A7F48}" destId="{AF043C9C-0EFA-4578-A5E9-6F7A715B92B1}" srcOrd="0" destOrd="0" presId="urn:microsoft.com/office/officeart/2005/8/layout/hList7"/>
    <dgm:cxn modelId="{0B85912B-B14A-4459-B00E-98173AFB180F}" type="presParOf" srcId="{85F60322-BA2B-4B91-9CCA-6F0E884A7F48}" destId="{30813065-2F7D-4053-A1A1-69391A808A43}" srcOrd="1" destOrd="0" presId="urn:microsoft.com/office/officeart/2005/8/layout/hList7"/>
    <dgm:cxn modelId="{263FB664-221D-4211-AAFD-262C346DDA2D}" type="presParOf" srcId="{85F60322-BA2B-4B91-9CCA-6F0E884A7F48}" destId="{50709B82-1EDB-4CD1-B2C2-34096A18107D}" srcOrd="2" destOrd="0" presId="urn:microsoft.com/office/officeart/2005/8/layout/hList7"/>
    <dgm:cxn modelId="{0096F8D3-E92C-440F-8C67-05F62F419A1C}" type="presParOf" srcId="{85F60322-BA2B-4B91-9CCA-6F0E884A7F48}" destId="{696AD255-D2AA-4C19-8A66-C2D716C8A496}" srcOrd="3" destOrd="0" presId="urn:microsoft.com/office/officeart/2005/8/layout/hList7"/>
    <dgm:cxn modelId="{A77EB67C-B94E-43FF-B8D3-11A04E4FC067}" type="presParOf" srcId="{95512887-EEC6-4D6D-87AA-29B4ACC1F0A4}" destId="{61C4932E-4E07-40A8-B5F5-0837AB24C5BB}" srcOrd="5" destOrd="0" presId="urn:microsoft.com/office/officeart/2005/8/layout/hList7"/>
    <dgm:cxn modelId="{3EC7E27B-83A6-44A7-B8C2-400DF3B55C3E}" type="presParOf" srcId="{95512887-EEC6-4D6D-87AA-29B4ACC1F0A4}" destId="{60A117AB-610A-4BFC-BC42-E8A8007E393B}" srcOrd="6" destOrd="0" presId="urn:microsoft.com/office/officeart/2005/8/layout/hList7"/>
    <dgm:cxn modelId="{AEABE21E-4830-4EB2-ABCC-046C372C9872}" type="presParOf" srcId="{60A117AB-610A-4BFC-BC42-E8A8007E393B}" destId="{2821A98C-7ABF-4B81-ACD3-93278B01C6E6}" srcOrd="0" destOrd="0" presId="urn:microsoft.com/office/officeart/2005/8/layout/hList7"/>
    <dgm:cxn modelId="{08D94E21-8595-4775-99F0-178D5F423DA8}" type="presParOf" srcId="{60A117AB-610A-4BFC-BC42-E8A8007E393B}" destId="{0F9D5DDD-AB1B-4A63-91B4-CD07E20F1EFB}" srcOrd="1" destOrd="0" presId="urn:microsoft.com/office/officeart/2005/8/layout/hList7"/>
    <dgm:cxn modelId="{5B15F401-B2D9-4623-BA0F-83D9020E3D3A}" type="presParOf" srcId="{60A117AB-610A-4BFC-BC42-E8A8007E393B}" destId="{E1E4837D-6050-4499-96A1-FABE2AA0D95B}" srcOrd="2" destOrd="0" presId="urn:microsoft.com/office/officeart/2005/8/layout/hList7"/>
    <dgm:cxn modelId="{A47F31BA-38F9-4D8F-AD71-AA3BC4B7EE20}" type="presParOf" srcId="{60A117AB-610A-4BFC-BC42-E8A8007E393B}" destId="{65923987-F910-4771-BB88-CD40CDC3AB4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  <a:latin typeface="Cambria" panose="02040503050406030204" pitchFamily="18" charset="0"/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  <a:latin typeface="Cambria" panose="02040503050406030204" pitchFamily="18" charset="0"/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  <a:latin typeface="Cambria" panose="02040503050406030204" pitchFamily="18" charset="0"/>
          </a:endParaRPr>
        </a:p>
        <a:p>
          <a:r>
            <a:rPr lang="ru-RU" sz="2200" b="1" dirty="0" smtClean="0">
              <a:solidFill>
                <a:srgbClr val="002060"/>
              </a:solidFill>
              <a:latin typeface="Cambria" panose="02040503050406030204" pitchFamily="18" charset="0"/>
            </a:rPr>
            <a:t>Акт по форме ППЭ-22</a:t>
          </a:r>
          <a:endParaRPr lang="ru-RU" sz="22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  <a:latin typeface="Cambria" panose="02040503050406030204" pitchFamily="18" charset="0"/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  <a:latin typeface="Cambria" panose="02040503050406030204" pitchFamily="18" charset="0"/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  <a:latin typeface="Cambria" panose="02040503050406030204" pitchFamily="18" charset="0"/>
          </a:endParaRPr>
        </a:p>
        <a:p>
          <a:r>
            <a:rPr lang="ru-RU" sz="2200" b="1" dirty="0" smtClean="0">
              <a:solidFill>
                <a:srgbClr val="002060"/>
              </a:solidFill>
              <a:latin typeface="Cambria" panose="02040503050406030204" pitchFamily="18" charset="0"/>
            </a:rPr>
            <a:t>Отметка в форме ППЭ-05-02</a:t>
          </a:r>
          <a:endParaRPr lang="ru-RU" sz="22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  <a:latin typeface="Cambria" panose="02040503050406030204" pitchFamily="18" charset="0"/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  <a:latin typeface="Cambria" panose="02040503050406030204" pitchFamily="18" charset="0"/>
          </a:endParaRPr>
        </a:p>
        <a:p>
          <a:r>
            <a:rPr lang="ru-RU" sz="2200" b="1" dirty="0" smtClean="0">
              <a:solidFill>
                <a:srgbClr val="002060"/>
              </a:solidFill>
              <a:latin typeface="Cambria" panose="02040503050406030204" pitchFamily="18" charset="0"/>
            </a:rPr>
            <a:t>Отметка в БР</a:t>
          </a:r>
          <a:endParaRPr lang="ru-RU" sz="22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3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3"/>
      <dgm:spPr/>
    </dgm:pt>
    <dgm:pt modelId="{E7355EEC-17BA-486C-B30B-953EC7119146}" type="pres">
      <dgm:prSet presAssocID="{84C1A9BA-349A-4BB0-9CD0-79A8664D2FB4}" presName="imagNode" presStyleLbl="fgImgPlace1" presStyleIdx="0" presStyleCnt="3" custScaleX="124828" custScaleY="174501" custLinFactNeighborX="-4808" custLinFactNeighborY="24041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1" presStyleCnt="3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1" presStyleCnt="3"/>
      <dgm:spPr/>
    </dgm:pt>
    <dgm:pt modelId="{78AECD96-2D13-4C11-AE27-8D7D59C7C6A5}" type="pres">
      <dgm:prSet presAssocID="{EB15CE03-8F4B-442F-8C79-12C9E9EB3AD0}" presName="imagNode" presStyleLbl="fgImgPlace1" presStyleIdx="1" presStyleCnt="3" custScaleX="128849" custScaleY="164885" custLinFactNeighborX="-1256" custLinFactNeighborY="26445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2" presStyleCnt="3" custLinFactNeighborX="-915" custLinFactNeighborY="-2991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2" presStyleCnt="3"/>
      <dgm:spPr/>
    </dgm:pt>
    <dgm:pt modelId="{696AD255-D2AA-4C19-8A66-C2D716C8A496}" type="pres">
      <dgm:prSet presAssocID="{13635093-DF15-46A1-9E5E-FE3E45DCA1C7}" presName="imagNode" presStyleLbl="fgImgPlace1" presStyleIdx="2" presStyleCnt="3" custScaleX="123602" custScaleY="168286" custLinFactNeighborX="-3267" custLinFactNeighborY="25741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E9C7674-E30C-4926-B95F-07C75EBF7195}" type="presOf" srcId="{EB15CE03-8F4B-442F-8C79-12C9E9EB3AD0}" destId="{65C4BC29-AD05-478D-8B3E-F7DFB98ABE9E}" srcOrd="0" destOrd="0" presId="urn:microsoft.com/office/officeart/2005/8/layout/hList7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82A7732A-E896-4645-BA5F-D309464D1342}" type="presOf" srcId="{DCA44F4B-AD6C-413A-B277-EB1FC042971C}" destId="{AA8B4F60-8F73-467D-B7CD-120B658BCB4D}" srcOrd="0" destOrd="0" presId="urn:microsoft.com/office/officeart/2005/8/layout/hList7"/>
    <dgm:cxn modelId="{4BDDEFD2-4E3D-42C3-B75B-22BAC4840A18}" type="presOf" srcId="{13635093-DF15-46A1-9E5E-FE3E45DCA1C7}" destId="{30813065-2F7D-4053-A1A1-69391A808A43}" srcOrd="1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9D74C4A5-72E1-4BE0-A6B1-2ACDAF9505C1}" type="presOf" srcId="{84C1A9BA-349A-4BB0-9CD0-79A8664D2FB4}" destId="{B42E5675-4677-455D-8B52-5F90EB4B23A9}" srcOrd="0" destOrd="0" presId="urn:microsoft.com/office/officeart/2005/8/layout/hList7"/>
    <dgm:cxn modelId="{C73FC5A1-1BEC-49EC-9B94-53379269B9F6}" type="presOf" srcId="{EB15CE03-8F4B-442F-8C79-12C9E9EB3AD0}" destId="{8BC2D775-1F93-4619-B425-01103EE55CDC}" srcOrd="1" destOrd="0" presId="urn:microsoft.com/office/officeart/2005/8/layout/hList7"/>
    <dgm:cxn modelId="{FE77970D-0FB3-4BF8-B203-BCA6CFC364F8}" type="presOf" srcId="{9B3653B2-385F-479E-8AED-E923A4098C51}" destId="{4058AFAE-CCC7-4031-8933-58C6E7D6E8E6}" srcOrd="0" destOrd="0" presId="urn:microsoft.com/office/officeart/2005/8/layout/hList7"/>
    <dgm:cxn modelId="{E893E6B0-970E-4370-9ED9-105F344024DA}" type="presOf" srcId="{84C1A9BA-349A-4BB0-9CD0-79A8664D2FB4}" destId="{51DDE8AA-5AA3-403C-8331-7D2E02E4E426}" srcOrd="1" destOrd="0" presId="urn:microsoft.com/office/officeart/2005/8/layout/hList7"/>
    <dgm:cxn modelId="{28154875-38AA-4FB1-8363-50D50B7324AD}" type="presOf" srcId="{13635093-DF15-46A1-9E5E-FE3E45DCA1C7}" destId="{AF043C9C-0EFA-4578-A5E9-6F7A715B92B1}" srcOrd="0" destOrd="0" presId="urn:microsoft.com/office/officeart/2005/8/layout/hList7"/>
    <dgm:cxn modelId="{9753B918-FE73-4DA4-B953-E4E70694A7B3}" type="presOf" srcId="{E7CBB107-1942-4CFD-9FAC-15CC98794CCB}" destId="{DF201BD5-DA25-466D-A21D-9349B234A09C}" srcOrd="0" destOrd="0" presId="urn:microsoft.com/office/officeart/2005/8/layout/hList7"/>
    <dgm:cxn modelId="{CA84AFF1-90D5-435C-BFA3-9784651C8B73}" type="presParOf" srcId="{4058AFAE-CCC7-4031-8933-58C6E7D6E8E6}" destId="{4FDF8D35-57AF-49BD-A1BF-A5E47BB3FB08}" srcOrd="0" destOrd="0" presId="urn:microsoft.com/office/officeart/2005/8/layout/hList7"/>
    <dgm:cxn modelId="{F5DC58DE-B1D0-4C77-8978-A8B42ABBEC45}" type="presParOf" srcId="{4058AFAE-CCC7-4031-8933-58C6E7D6E8E6}" destId="{95512887-EEC6-4D6D-87AA-29B4ACC1F0A4}" srcOrd="1" destOrd="0" presId="urn:microsoft.com/office/officeart/2005/8/layout/hList7"/>
    <dgm:cxn modelId="{4C3256F3-3E5F-439C-91DF-6756D7DA7A25}" type="presParOf" srcId="{95512887-EEC6-4D6D-87AA-29B4ACC1F0A4}" destId="{3682AA56-9A9C-4139-917C-1BB3E9AB13EE}" srcOrd="0" destOrd="0" presId="urn:microsoft.com/office/officeart/2005/8/layout/hList7"/>
    <dgm:cxn modelId="{E236CA18-09C9-4A43-8E9E-B8CB2DC9ED70}" type="presParOf" srcId="{3682AA56-9A9C-4139-917C-1BB3E9AB13EE}" destId="{B42E5675-4677-455D-8B52-5F90EB4B23A9}" srcOrd="0" destOrd="0" presId="urn:microsoft.com/office/officeart/2005/8/layout/hList7"/>
    <dgm:cxn modelId="{3A3B2B2A-AB3E-46EE-84D7-A742FDEF0B2C}" type="presParOf" srcId="{3682AA56-9A9C-4139-917C-1BB3E9AB13EE}" destId="{51DDE8AA-5AA3-403C-8331-7D2E02E4E426}" srcOrd="1" destOrd="0" presId="urn:microsoft.com/office/officeart/2005/8/layout/hList7"/>
    <dgm:cxn modelId="{03E00CC4-E62F-46B0-911D-657DAA84F0CF}" type="presParOf" srcId="{3682AA56-9A9C-4139-917C-1BB3E9AB13EE}" destId="{61F4B1E7-F51B-4C76-ACF6-7E41387DD0F1}" srcOrd="2" destOrd="0" presId="urn:microsoft.com/office/officeart/2005/8/layout/hList7"/>
    <dgm:cxn modelId="{727CA312-3849-4CDC-805C-D7CB8ED4AF0D}" type="presParOf" srcId="{3682AA56-9A9C-4139-917C-1BB3E9AB13EE}" destId="{E7355EEC-17BA-486C-B30B-953EC7119146}" srcOrd="3" destOrd="0" presId="urn:microsoft.com/office/officeart/2005/8/layout/hList7"/>
    <dgm:cxn modelId="{D98EC216-ED48-45E3-932B-3828BFDBEB89}" type="presParOf" srcId="{95512887-EEC6-4D6D-87AA-29B4ACC1F0A4}" destId="{DF201BD5-DA25-466D-A21D-9349B234A09C}" srcOrd="1" destOrd="0" presId="urn:microsoft.com/office/officeart/2005/8/layout/hList7"/>
    <dgm:cxn modelId="{D061574A-0709-4F19-8518-DE806FD14440}" type="presParOf" srcId="{95512887-EEC6-4D6D-87AA-29B4ACC1F0A4}" destId="{12D27EAE-3F63-47AD-89E0-2B9639CA025D}" srcOrd="2" destOrd="0" presId="urn:microsoft.com/office/officeart/2005/8/layout/hList7"/>
    <dgm:cxn modelId="{59358746-0D7B-4A4B-B9F4-51582F6E6A02}" type="presParOf" srcId="{12D27EAE-3F63-47AD-89E0-2B9639CA025D}" destId="{65C4BC29-AD05-478D-8B3E-F7DFB98ABE9E}" srcOrd="0" destOrd="0" presId="urn:microsoft.com/office/officeart/2005/8/layout/hList7"/>
    <dgm:cxn modelId="{E0979134-2F92-4F1A-A7B9-939C990EA83F}" type="presParOf" srcId="{12D27EAE-3F63-47AD-89E0-2B9639CA025D}" destId="{8BC2D775-1F93-4619-B425-01103EE55CDC}" srcOrd="1" destOrd="0" presId="urn:microsoft.com/office/officeart/2005/8/layout/hList7"/>
    <dgm:cxn modelId="{9C307D9B-DD38-43BA-AF59-6BE746AED9A3}" type="presParOf" srcId="{12D27EAE-3F63-47AD-89E0-2B9639CA025D}" destId="{7A221578-24D4-4928-A313-B96EED09F42B}" srcOrd="2" destOrd="0" presId="urn:microsoft.com/office/officeart/2005/8/layout/hList7"/>
    <dgm:cxn modelId="{1539B17A-6F79-486E-BB4D-B159C5C4E45D}" type="presParOf" srcId="{12D27EAE-3F63-47AD-89E0-2B9639CA025D}" destId="{78AECD96-2D13-4C11-AE27-8D7D59C7C6A5}" srcOrd="3" destOrd="0" presId="urn:microsoft.com/office/officeart/2005/8/layout/hList7"/>
    <dgm:cxn modelId="{7422F92D-34B9-4831-8836-9E1733723EE1}" type="presParOf" srcId="{95512887-EEC6-4D6D-87AA-29B4ACC1F0A4}" destId="{AA8B4F60-8F73-467D-B7CD-120B658BCB4D}" srcOrd="3" destOrd="0" presId="urn:microsoft.com/office/officeart/2005/8/layout/hList7"/>
    <dgm:cxn modelId="{C3C81179-1B99-4C4E-974C-913280E8396D}" type="presParOf" srcId="{95512887-EEC6-4D6D-87AA-29B4ACC1F0A4}" destId="{85F60322-BA2B-4B91-9CCA-6F0E884A7F48}" srcOrd="4" destOrd="0" presId="urn:microsoft.com/office/officeart/2005/8/layout/hList7"/>
    <dgm:cxn modelId="{B5DA3184-3E73-4AB6-B8B2-6D6C8DABD151}" type="presParOf" srcId="{85F60322-BA2B-4B91-9CCA-6F0E884A7F48}" destId="{AF043C9C-0EFA-4578-A5E9-6F7A715B92B1}" srcOrd="0" destOrd="0" presId="urn:microsoft.com/office/officeart/2005/8/layout/hList7"/>
    <dgm:cxn modelId="{51E49643-B11D-4D30-8C46-219E8010ED8C}" type="presParOf" srcId="{85F60322-BA2B-4B91-9CCA-6F0E884A7F48}" destId="{30813065-2F7D-4053-A1A1-69391A808A43}" srcOrd="1" destOrd="0" presId="urn:microsoft.com/office/officeart/2005/8/layout/hList7"/>
    <dgm:cxn modelId="{9C34A191-BF79-4DE2-AE55-309C5B4C6F96}" type="presParOf" srcId="{85F60322-BA2B-4B91-9CCA-6F0E884A7F48}" destId="{50709B82-1EDB-4CD1-B2C2-34096A18107D}" srcOrd="2" destOrd="0" presId="urn:microsoft.com/office/officeart/2005/8/layout/hList7"/>
    <dgm:cxn modelId="{E7036364-CE10-439F-AF92-CEF70F6CD4AB}" type="presParOf" srcId="{85F60322-BA2B-4B91-9CCA-6F0E884A7F48}" destId="{696AD255-D2AA-4C19-8A66-C2D716C8A49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18830" cy="493315"/>
          </a:xfrm>
          <a:prstGeom prst="rect">
            <a:avLst/>
          </a:prstGeom>
        </p:spPr>
        <p:txBody>
          <a:bodyPr vert="horz" lIns="91735" tIns="45867" rIns="91735" bIns="45867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4" y="3"/>
            <a:ext cx="2918830" cy="493315"/>
          </a:xfrm>
          <a:prstGeom prst="rect">
            <a:avLst/>
          </a:prstGeom>
        </p:spPr>
        <p:txBody>
          <a:bodyPr vert="horz" lIns="91735" tIns="45867" rIns="91735" bIns="45867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585BA9F-68DE-4DFA-B94D-DC197090B3D1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288"/>
            <a:ext cx="2918830" cy="493315"/>
          </a:xfrm>
          <a:prstGeom prst="rect">
            <a:avLst/>
          </a:prstGeom>
        </p:spPr>
        <p:txBody>
          <a:bodyPr vert="horz" lIns="91735" tIns="45867" rIns="91735" bIns="45867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4" y="9371288"/>
            <a:ext cx="2918830" cy="493315"/>
          </a:xfrm>
          <a:prstGeom prst="rect">
            <a:avLst/>
          </a:prstGeom>
        </p:spPr>
        <p:txBody>
          <a:bodyPr vert="horz" lIns="91735" tIns="45867" rIns="91735" bIns="45867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76EF4D2-3094-48E7-929B-ADF6C7DFC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34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18830" cy="493315"/>
          </a:xfrm>
          <a:prstGeom prst="rect">
            <a:avLst/>
          </a:prstGeom>
        </p:spPr>
        <p:txBody>
          <a:bodyPr vert="horz" lIns="91735" tIns="45867" rIns="91735" bIns="4586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3"/>
            <a:ext cx="2918830" cy="493315"/>
          </a:xfrm>
          <a:prstGeom prst="rect">
            <a:avLst/>
          </a:prstGeom>
        </p:spPr>
        <p:txBody>
          <a:bodyPr vert="horz" lIns="91735" tIns="45867" rIns="91735" bIns="4586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963B96-27B3-4774-ABDD-6D5A73BAA805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8188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5" tIns="45867" rIns="91735" bIns="45867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735" tIns="45867" rIns="91735" bIns="4586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8"/>
            <a:ext cx="2918830" cy="493315"/>
          </a:xfrm>
          <a:prstGeom prst="rect">
            <a:avLst/>
          </a:prstGeom>
        </p:spPr>
        <p:txBody>
          <a:bodyPr vert="horz" lIns="91735" tIns="45867" rIns="91735" bIns="4586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8"/>
            <a:ext cx="2918830" cy="493315"/>
          </a:xfrm>
          <a:prstGeom prst="rect">
            <a:avLst/>
          </a:prstGeom>
        </p:spPr>
        <p:txBody>
          <a:bodyPr vert="horz" lIns="91735" tIns="45867" rIns="91735" bIns="4586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05AC9E-3451-4415-A084-28BE318C9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491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98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83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326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828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480B9-056A-4868-A5B6-B317BD6EEFD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52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C08E5-6E55-4580-9B21-343ECCFE4594}" type="datetime1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16C01-97FF-48E3-A687-5400229C6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D2454-D674-4365-BE13-A3FC61DF4E01}" type="datetime1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B673-D7CA-4E0B-B305-CB217F432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14DF7-636A-4980-848E-FE02D8EA6F0E}" type="datetime1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20F0-0CFC-42C1-8DA3-24EC36FE2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2A4D-9928-4A12-810C-2CD0687DD23D}" type="datetime1">
              <a:rPr lang="ru-RU" smtClean="0"/>
              <a:t>26.02.2024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133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06B99-B03D-43EE-B5F5-FEB0C255E812}" type="datetime1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8FB4B-5FD3-40BB-8874-80F076A16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AFD2D-1A6C-45FD-8BDA-52B8514C90F6}" type="datetime1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88668-3972-4A9F-A7AB-FE46831E9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4649D-432C-4DC6-AB2E-661002CA86CF}" type="datetime1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78024-DCA9-4C2D-A734-3E0A6E83C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86CDE-58AC-465D-9050-00ED433C44F2}" type="datetime1">
              <a:rPr lang="ru-RU" smtClean="0"/>
              <a:t>26.02.2024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0735-7DEA-43F4-BF53-E385B03E5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3FCD2-E748-4AB6-A565-77DAB50E1F51}" type="datetime1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EB39-ED32-4BFA-90E3-C7784769D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FAB3-1F01-4A52-A114-2E1F33223B80}" type="datetime1">
              <a:rPr lang="ru-RU" smtClean="0"/>
              <a:t>26.02.2024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0F5E-53D3-4EAC-80AC-43FC2BCE4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38225-A72F-416F-A48B-662FB7FBCA99}" type="datetime1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66AC-0F80-43C0-A231-D3029899B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D49C3-5A60-47BB-BB62-CE561132C95D}" type="datetime1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2CD1-ABD1-496D-B192-BBA9364C1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50E4256-4A92-4D2D-BC79-C16F6B30BD70}" type="datetime1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31FAD40-1A3E-4484-8C8B-1B64D15C7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5" r:id="rId2"/>
    <p:sldLayoutId id="2147484654" r:id="rId3"/>
    <p:sldLayoutId id="2147484653" r:id="rId4"/>
    <p:sldLayoutId id="2147484652" r:id="rId5"/>
    <p:sldLayoutId id="2147484651" r:id="rId6"/>
    <p:sldLayoutId id="2147484650" r:id="rId7"/>
    <p:sldLayoutId id="2147484649" r:id="rId8"/>
    <p:sldLayoutId id="2147484648" r:id="rId9"/>
    <p:sldLayoutId id="2147484647" r:id="rId10"/>
    <p:sldLayoutId id="2147484646" r:id="rId11"/>
    <p:sldLayoutId id="2147484657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1642447"/>
            <a:ext cx="914399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ОРГАНИЗАЦИЯ ПРОВЕДЕНИЯ</a:t>
            </a:r>
            <a:br>
              <a:rPr lang="ru-RU" sz="2800" b="1" dirty="0">
                <a:solidFill>
                  <a:srgbClr val="7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ru-RU" sz="2800" b="1" dirty="0">
                <a:solidFill>
                  <a:srgbClr val="7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ЕДИНОГО ГОСУДАРСТВЕННОГО </a:t>
            </a:r>
            <a:r>
              <a:rPr lang="ru-RU" sz="2800" b="1" dirty="0" smtClean="0">
                <a:solidFill>
                  <a:srgbClr val="7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ЭКЗАМЕНА</a:t>
            </a:r>
            <a:endParaRPr lang="en-US" sz="2800" b="1" dirty="0" smtClean="0">
              <a:solidFill>
                <a:srgbClr val="700000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2800" dirty="0" smtClean="0">
                <a:solidFill>
                  <a:srgbClr val="7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для </a:t>
            </a:r>
            <a:r>
              <a:rPr lang="ru-RU" sz="2800" dirty="0">
                <a:solidFill>
                  <a:srgbClr val="7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руководящих сотрудников</a:t>
            </a:r>
          </a:p>
          <a:p>
            <a:pPr algn="ctr"/>
            <a:r>
              <a:rPr lang="ru-RU" sz="2800" dirty="0">
                <a:solidFill>
                  <a:srgbClr val="7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пунктов проведения </a:t>
            </a:r>
            <a:r>
              <a:rPr lang="ru-RU" sz="2800" dirty="0" smtClean="0">
                <a:solidFill>
                  <a:srgbClr val="7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экзаменов</a:t>
            </a:r>
            <a:endParaRPr lang="en-US" sz="2800" dirty="0" smtClean="0">
              <a:solidFill>
                <a:srgbClr val="700000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  <a:p>
            <a:pPr algn="ctr"/>
            <a:endParaRPr lang="en-US" sz="2800" dirty="0">
              <a:solidFill>
                <a:srgbClr val="700000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2800" dirty="0" smtClean="0">
                <a:solidFill>
                  <a:srgbClr val="7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БЛАНКИ И ФОРМЫ ППЭ</a:t>
            </a:r>
            <a:endParaRPr lang="ru-RU" sz="2800" dirty="0">
              <a:solidFill>
                <a:srgbClr val="700000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  <a:p>
            <a:pPr algn="ctr"/>
            <a:endParaRPr lang="ru-RU" sz="2800" b="1" dirty="0">
              <a:solidFill>
                <a:srgbClr val="700000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1176" y="1048752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АКТ ПРИЕМА-ПЕРЕДАЧИ ЭМ </a:t>
            </a:r>
            <a:r>
              <a:rPr lang="ru-RU" sz="2200" b="1" cap="all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ППЭ-14-01-У, 14-01-К</a:t>
            </a:r>
            <a:endParaRPr lang="ru-RU" sz="2200" b="1" cap="all" dirty="0">
              <a:solidFill>
                <a:srgbClr val="496DA7"/>
              </a:solidFill>
              <a:latin typeface="Cambria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8" t="21315" r="65215" b="37319"/>
          <a:stretch/>
        </p:blipFill>
        <p:spPr>
          <a:xfrm>
            <a:off x="179512" y="1628800"/>
            <a:ext cx="5400600" cy="3695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176" t="22001" r="71262" b="41600"/>
          <a:stretch/>
        </p:blipFill>
        <p:spPr>
          <a:xfrm>
            <a:off x="3995936" y="2996952"/>
            <a:ext cx="5040560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0523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508918"/>
          </a:xfrm>
        </p:spPr>
        <p:txBody>
          <a:bodyPr/>
          <a:lstStyle/>
          <a:p>
            <a:r>
              <a:rPr lang="ru-RU" sz="2200" b="1" cap="all" dirty="0" err="1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Уч</a:t>
            </a:r>
            <a:r>
              <a:rPr lang="ru-RU" sz="2200" b="1" cap="all" dirty="0" err="1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Ё</a:t>
            </a:r>
            <a:r>
              <a:rPr lang="ru-RU" sz="2200" b="1" cap="all" dirty="0" err="1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т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эм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58" t="27679" r="61635" b="30955"/>
          <a:stretch/>
        </p:blipFill>
        <p:spPr>
          <a:xfrm>
            <a:off x="1259632" y="1628800"/>
            <a:ext cx="7200800" cy="4926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 rot="5400000">
            <a:off x="6804248" y="2564906"/>
            <a:ext cx="1440160" cy="86409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794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50891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200" b="1" cap="all" dirty="0" err="1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УчЁт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эм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60" t="30122" r="53463" b="7830"/>
          <a:stretch/>
        </p:blipFill>
        <p:spPr>
          <a:xfrm>
            <a:off x="1907704" y="1628800"/>
            <a:ext cx="5472608" cy="4850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9888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113" t="24801" r="46063" b="9400"/>
          <a:stretch/>
        </p:blipFill>
        <p:spPr>
          <a:xfrm>
            <a:off x="1043608" y="1412776"/>
            <a:ext cx="6646895" cy="5038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3858"/>
            <a:ext cx="9144000" cy="508918"/>
          </a:xfrm>
        </p:spPr>
        <p:txBody>
          <a:bodyPr/>
          <a:lstStyle/>
          <a:p>
            <a:r>
              <a:rPr lang="ru-RU" sz="2200" b="1" cap="all" dirty="0" err="1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УчЁт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эм</a:t>
            </a:r>
          </a:p>
        </p:txBody>
      </p:sp>
      <p:sp>
        <p:nvSpPr>
          <p:cNvPr id="6" name="Овал 5"/>
          <p:cNvSpPr/>
          <p:nvPr/>
        </p:nvSpPr>
        <p:spPr>
          <a:xfrm rot="5400000">
            <a:off x="5076056" y="1700808"/>
            <a:ext cx="1440160" cy="17281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344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14</a:t>
            </a:fld>
            <a:endParaRPr lang="ru-RU" altLang="ru-RU"/>
          </a:p>
        </p:txBody>
      </p:sp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35496" y="980728"/>
            <a:ext cx="46353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Вход участников в </a:t>
            </a:r>
            <a:r>
              <a:rPr lang="ru-RU" sz="2200" b="1" cap="all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 noGrp="1"/>
          </p:cNvSpPr>
          <p:nvPr>
            <p:ph idx="1"/>
          </p:nvPr>
        </p:nvSpPr>
        <p:spPr bwMode="auto">
          <a:xfrm>
            <a:off x="135194" y="1383003"/>
            <a:ext cx="4607688" cy="74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496DA7"/>
                </a:solidFill>
                <a:latin typeface="Cambria" panose="02040503050406030204" pitchFamily="18" charset="0"/>
              </a:rPr>
              <a:t>По предъявлении паспорта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496DA7"/>
                </a:solidFill>
                <a:latin typeface="Cambria" panose="02040503050406030204" pitchFamily="18" charset="0"/>
              </a:rPr>
              <a:t>При наличии в </a:t>
            </a:r>
            <a:r>
              <a:rPr lang="ru-RU" sz="18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списках распределения</a:t>
            </a:r>
            <a:endParaRPr lang="ru-RU" sz="1800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8458" y="908720"/>
            <a:ext cx="4056030" cy="565184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 6"/>
          <p:cNvSpPr/>
          <p:nvPr/>
        </p:nvSpPr>
        <p:spPr>
          <a:xfrm>
            <a:off x="4652643" y="4941285"/>
            <a:ext cx="4392488" cy="10801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48508" y="6264648"/>
            <a:ext cx="412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ru-RU" b="1" dirty="0" smtClean="0">
                <a:solidFill>
                  <a:srgbClr val="844040"/>
                </a:solidFill>
              </a:rPr>
              <a:t>оформляется в 2 экземплярах</a:t>
            </a:r>
            <a:endParaRPr lang="ru-RU" b="1" dirty="0">
              <a:solidFill>
                <a:srgbClr val="84404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5114" t="27600" r="70475" b="15000"/>
          <a:stretch/>
        </p:blipFill>
        <p:spPr>
          <a:xfrm>
            <a:off x="516980" y="2204864"/>
            <a:ext cx="3672408" cy="485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0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8002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Акт об идентификации личности участника ГИА передается участнику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экзамена,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который сдаёт его организатору на входе в аудиторию. По окончании экзамена организатор в аудитории сдаёт данную форму руководителю ППЭ вместе с остальными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материалами</a:t>
            </a: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15</a:t>
            </a:fld>
            <a:endParaRPr lang="ru-RU" alt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3136941"/>
            <a:ext cx="5256585" cy="321940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25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07" t="8587" r="26731" b="42092"/>
          <a:stretch/>
        </p:blipFill>
        <p:spPr>
          <a:xfrm>
            <a:off x="1115616" y="1700808"/>
            <a:ext cx="7191507" cy="4248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0259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0" t="7553" r="4000" b="36553"/>
          <a:stretch/>
        </p:blipFill>
        <p:spPr>
          <a:xfrm>
            <a:off x="2771800" y="4223377"/>
            <a:ext cx="6120680" cy="2383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93679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Допуск участников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ЕГЭ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 в аудитории ППЭ</a:t>
            </a:r>
            <a:r>
              <a:rPr lang="en-US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(</a:t>
            </a:r>
            <a:r>
              <a:rPr lang="ru-RU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 9</a:t>
            </a:r>
            <a:r>
              <a:rPr lang="en-US" sz="2200" b="1" cap="all" baseline="30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00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)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5026890" y="2854639"/>
            <a:ext cx="2497438" cy="909999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У входа в аудитори</a:t>
            </a:r>
            <a:r>
              <a:rPr lang="ru-RU" sz="1600" dirty="0">
                <a:solidFill>
                  <a:srgbClr val="C00000"/>
                </a:solidFill>
              </a:rPr>
              <a:t>ю</a:t>
            </a: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323528" y="4869160"/>
            <a:ext cx="2361444" cy="930404"/>
          </a:xfrm>
          <a:prstGeom prst="right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У организатора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467" y="1343065"/>
            <a:ext cx="8945259" cy="103871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Сверить реквизиты документа, удостоверяющего личность участника, с информацией в протоколе проведения ГИА в аудитории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</a:p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Отметить 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явку участника ЕГЭ в аудиторию ППЭ (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ППЭ-05-02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327" t="27600" r="59449" b="41600"/>
          <a:stretch/>
        </p:blipFill>
        <p:spPr>
          <a:xfrm>
            <a:off x="467544" y="2496855"/>
            <a:ext cx="391461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09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1556792"/>
            <a:ext cx="7200800" cy="4766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981889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Допуск участников ЕГЭ в аудитории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71600" y="2204864"/>
            <a:ext cx="5360594" cy="684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 rot="5400000">
            <a:off x="4256209" y="3996874"/>
            <a:ext cx="1209995" cy="29038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8101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форма </a:t>
            </a:r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ППЭ-12-02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562" y="1988840"/>
            <a:ext cx="7854006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539552" y="5805875"/>
            <a:ext cx="5184576" cy="2874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393880" y="3261520"/>
            <a:ext cx="2493168" cy="25437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978056" y="3261519"/>
            <a:ext cx="2277144" cy="25437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986168" y="3261520"/>
            <a:ext cx="2133128" cy="26157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07504" y="1268760"/>
            <a:ext cx="8784976" cy="57606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Заполнить Ведомость коррекции персональных данных участников ГИА в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аудитории, 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если требуется</a:t>
            </a:r>
            <a:endParaRPr lang="ru-RU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109158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Предварительная подготовка материалов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496" y="2492896"/>
            <a:ext cx="9144000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Печать из файла на день экзамена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2834" y="2926736"/>
            <a:ext cx="6533461" cy="29802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Акт готовности ППЭ </a:t>
            </a:r>
            <a:r>
              <a:rPr lang="ru-RU" sz="15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(</a:t>
            </a:r>
            <a:r>
              <a:rPr lang="ru-RU" sz="15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ППЭ-01</a:t>
            </a:r>
            <a:r>
              <a:rPr lang="ru-RU" sz="15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sz="15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2837" y="2926736"/>
            <a:ext cx="540000" cy="298028"/>
          </a:xfrm>
          <a:prstGeom prst="rect">
            <a:avLst/>
          </a:prstGeom>
          <a:solidFill>
            <a:srgbClr val="496DA7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36295" y="2924944"/>
            <a:ext cx="1719074" cy="299017"/>
          </a:xfrm>
          <a:prstGeom prst="rect">
            <a:avLst/>
          </a:prstGeom>
          <a:solidFill>
            <a:srgbClr val="496DA7"/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</a:t>
            </a:r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ППЭ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02834" y="3286776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Апелляция о нарушении установленного порядка проведения ГИА </a:t>
            </a:r>
            <a:r>
              <a:rPr lang="ru-RU" sz="15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(</a:t>
            </a:r>
            <a:r>
              <a:rPr lang="ru-RU" sz="15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ППЭ-02</a:t>
            </a:r>
            <a:r>
              <a:rPr lang="ru-RU" sz="15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sz="15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62837" y="3286776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36295" y="3284984"/>
            <a:ext cx="1719074" cy="541792"/>
          </a:xfrm>
          <a:prstGeom prst="rect">
            <a:avLst/>
          </a:prstGeom>
          <a:solidFill>
            <a:srgbClr val="496DA7"/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2834" y="3908056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Протокол рассмотрения апелляции о нарушении установленного порядка проведения ЕГЭ (</a:t>
            </a:r>
            <a:r>
              <a:rPr lang="ru-RU" sz="15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ППЭ-03</a:t>
            </a:r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62837" y="3908056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36295" y="3906264"/>
            <a:ext cx="1719074" cy="541792"/>
          </a:xfrm>
          <a:prstGeom prst="rect">
            <a:avLst/>
          </a:prstGeom>
          <a:solidFill>
            <a:srgbClr val="496DA7"/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02830" y="4534388"/>
            <a:ext cx="6533465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Отчет члена Государственной экзаменационной комиссии в ППЭ (</a:t>
            </a:r>
            <a:r>
              <a:rPr lang="ru-RU" sz="15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ППЭ-10</a:t>
            </a:r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62833" y="4534388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236296" y="4534388"/>
            <a:ext cx="1719069" cy="540000"/>
          </a:xfrm>
          <a:prstGeom prst="rect">
            <a:avLst/>
          </a:prstGeom>
          <a:solidFill>
            <a:srgbClr val="496DA7"/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67644"/>
            <a:ext cx="712990" cy="71822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43" name="Прямоугольник 42"/>
          <p:cNvSpPr/>
          <p:nvPr/>
        </p:nvSpPr>
        <p:spPr>
          <a:xfrm>
            <a:off x="711953" y="5166605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Ведомость коррекции персональных данных участников ЕГЭ в аудитории (</a:t>
            </a:r>
            <a:r>
              <a:rPr lang="ru-RU" sz="15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ППЭ-12-02</a:t>
            </a:r>
            <a:r>
              <a:rPr lang="ru-RU" sz="15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sz="15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71956" y="5166605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245414" y="5164813"/>
            <a:ext cx="1719074" cy="541792"/>
          </a:xfrm>
          <a:prstGeom prst="rect">
            <a:avLst/>
          </a:prstGeom>
          <a:solidFill>
            <a:srgbClr val="496DA7"/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аудиторию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11953" y="5764143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Ведомость использования дополнительных бланков ответов №2 (</a:t>
            </a:r>
            <a:r>
              <a:rPr lang="ru-RU" sz="15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ППЭ-12-03</a:t>
            </a:r>
            <a:r>
              <a:rPr lang="ru-RU" sz="15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sz="15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71955" y="5764143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245413" y="5758524"/>
            <a:ext cx="1719073" cy="536544"/>
          </a:xfrm>
          <a:prstGeom prst="rect">
            <a:avLst/>
          </a:prstGeom>
          <a:solidFill>
            <a:srgbClr val="496DA7"/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аудиторию</a:t>
            </a:r>
          </a:p>
        </p:txBody>
      </p:sp>
    </p:spTree>
    <p:extLst>
      <p:ext uri="{BB962C8B-B14F-4D97-AF65-F5344CB8AC3E}">
        <p14:creationId xmlns:p14="http://schemas.microsoft.com/office/powerpoint/2010/main" val="24596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6035" y="836712"/>
            <a:ext cx="84963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Состав индивидуального комплекта ЕГЭ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1593" y="4350003"/>
            <a:ext cx="441021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Черно-белые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односторонние бланки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бланк регистрации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бланк ответов </a:t>
            </a:r>
            <a:r>
              <a:rPr lang="ru-RU" altLang="ru-RU" b="1" dirty="0" smtClean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№1</a:t>
            </a:r>
            <a:endParaRPr lang="ru-RU" altLang="ru-RU" b="1" dirty="0">
              <a:solidFill>
                <a:srgbClr val="496DA7"/>
              </a:solidFill>
              <a:latin typeface="Cambria" panose="02040503050406030204" pitchFamily="18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бланк ответов </a:t>
            </a:r>
            <a:r>
              <a:rPr lang="ru-RU" altLang="ru-RU" b="1" dirty="0" smtClean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№2 </a:t>
            </a:r>
            <a:r>
              <a:rPr lang="ru-RU" altLang="ru-RU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лист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бланк ответов </a:t>
            </a:r>
            <a:r>
              <a:rPr lang="ru-RU" altLang="ru-RU" b="1" dirty="0" smtClean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№2 </a:t>
            </a:r>
            <a:r>
              <a:rPr lang="ru-RU" altLang="ru-RU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лист 2</a:t>
            </a:r>
          </a:p>
          <a:p>
            <a:pPr marL="0" indent="0"/>
            <a:r>
              <a:rPr lang="ru-RU" altLang="ru-RU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КИМ</a:t>
            </a:r>
          </a:p>
          <a:p>
            <a:pPr marL="0" indent="0"/>
            <a:r>
              <a:rPr lang="ru-RU" altLang="ru-RU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Контрольный лист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213" y="1280814"/>
            <a:ext cx="2170027" cy="3069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1275811"/>
            <a:ext cx="2173563" cy="3074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1275811"/>
            <a:ext cx="2150512" cy="3061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275811"/>
            <a:ext cx="2164345" cy="3061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246" y="3717032"/>
            <a:ext cx="3581487" cy="256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621315" y="4362176"/>
            <a:ext cx="1745881" cy="2331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680206" y="5766355"/>
            <a:ext cx="406014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  <a:cs typeface="+mn-cs"/>
              </a:rPr>
              <a:t>Если организатор случайно рассыпал бланки, собрать комплект невозможно – брак, дополнительная </a:t>
            </a:r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  <a:cs typeface="+mn-cs"/>
              </a:rPr>
              <a:t>печать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20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699" y="976400"/>
            <a:ext cx="3364870" cy="47591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833" y="1423259"/>
            <a:ext cx="3599503" cy="50909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21" y="1383060"/>
            <a:ext cx="3627925" cy="51311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22468" y="1465315"/>
            <a:ext cx="550878" cy="5536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3099" y="1693915"/>
            <a:ext cx="263036" cy="25204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4168" y="2063193"/>
            <a:ext cx="915464" cy="2403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64712" y="1742219"/>
            <a:ext cx="685799" cy="1746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74912" y="1482901"/>
            <a:ext cx="176910" cy="7854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54161" y="1507518"/>
            <a:ext cx="550878" cy="5536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41072" y="1696553"/>
            <a:ext cx="263036" cy="29013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99635" y="2105396"/>
            <a:ext cx="915464" cy="2403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81042" y="1844823"/>
            <a:ext cx="871650" cy="1011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13638" y="1525104"/>
            <a:ext cx="176910" cy="7854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81042" y="1992179"/>
            <a:ext cx="1303938" cy="1406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75127" y="1925886"/>
            <a:ext cx="296007" cy="1567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182708" y="1497994"/>
            <a:ext cx="277964" cy="1567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620761" y="1091350"/>
            <a:ext cx="176910" cy="7854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6739" y="1006651"/>
            <a:ext cx="567494" cy="14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24174" y="5060767"/>
            <a:ext cx="3552282" cy="6724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Заполняется в первую очередь лист 1</a:t>
            </a:r>
            <a:endParaRPr lang="ru-RU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9872" y="2892656"/>
            <a:ext cx="1837592" cy="923330"/>
          </a:xfrm>
          <a:prstGeom prst="rect">
            <a:avLst/>
          </a:prstGeom>
          <a:solidFill>
            <a:srgbClr val="FFFFBD"/>
          </a:solidFill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554"/>
              </a:spcAft>
            </a:pPr>
            <a:r>
              <a:rPr lang="ru-RU" b="1" dirty="0" smtClean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Наносится при шифровании  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в ФЦТ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148356" y="2852771"/>
            <a:ext cx="1837592" cy="1200329"/>
          </a:xfrm>
          <a:prstGeom prst="rect">
            <a:avLst/>
          </a:prstGeom>
          <a:solidFill>
            <a:srgbClr val="FFFFBD"/>
          </a:solidFill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554"/>
              </a:spcAft>
            </a:pPr>
            <a:r>
              <a:rPr lang="ru-RU" b="1" dirty="0" smtClean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Наносится при печати </a:t>
            </a:r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в аудитории ППЭ</a:t>
            </a:r>
          </a:p>
        </p:txBody>
      </p:sp>
      <p:cxnSp>
        <p:nvCxnSpPr>
          <p:cNvPr id="41" name="Прямая соединительная линия 40"/>
          <p:cNvCxnSpPr>
            <a:endCxn id="33" idx="0"/>
          </p:cNvCxnSpPr>
          <p:nvPr/>
        </p:nvCxnSpPr>
        <p:spPr>
          <a:xfrm flipH="1">
            <a:off x="1838668" y="1985178"/>
            <a:ext cx="1605098" cy="9074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1" idx="2"/>
            <a:endCxn id="33" idx="0"/>
          </p:cNvCxnSpPr>
          <p:nvPr/>
        </p:nvCxnSpPr>
        <p:spPr>
          <a:xfrm>
            <a:off x="1607612" y="1916832"/>
            <a:ext cx="231056" cy="9758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3610386" y="1887906"/>
            <a:ext cx="1330686" cy="97714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3571525" y="1968248"/>
            <a:ext cx="682403" cy="90600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8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052736"/>
            <a:ext cx="7920880" cy="27363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507931" y="3356992"/>
            <a:ext cx="7806697" cy="4880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192" y="4077072"/>
            <a:ext cx="8715808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1700" b="1" dirty="0">
                <a:solidFill>
                  <a:srgbClr val="496DA7"/>
                </a:solidFill>
                <a:latin typeface="Cambria" panose="02040503050406030204" pitchFamily="18" charset="0"/>
                <a:cs typeface="+mn-cs"/>
              </a:rPr>
              <a:t>Бланки ГИА-11 заполняются </a:t>
            </a:r>
            <a:r>
              <a:rPr lang="ru-RU" sz="1700" b="1" dirty="0" err="1">
                <a:solidFill>
                  <a:srgbClr val="496DA7"/>
                </a:solidFill>
                <a:latin typeface="Cambria" panose="02040503050406030204" pitchFamily="18" charset="0"/>
                <a:cs typeface="+mn-cs"/>
              </a:rPr>
              <a:t>гелевой</a:t>
            </a:r>
            <a:r>
              <a:rPr lang="ru-RU" sz="1700" b="1" dirty="0">
                <a:solidFill>
                  <a:srgbClr val="496DA7"/>
                </a:solidFill>
                <a:latin typeface="Cambria" panose="02040503050406030204" pitchFamily="18" charset="0"/>
                <a:cs typeface="+mn-cs"/>
              </a:rPr>
              <a:t> или капиллярной ручкой черного цвета.   </a:t>
            </a:r>
          </a:p>
          <a:p>
            <a:pPr algn="just">
              <a:spcBef>
                <a:spcPts val="1200"/>
              </a:spcBef>
            </a:pPr>
            <a:r>
              <a:rPr lang="ru-RU" sz="1700" b="1" dirty="0">
                <a:solidFill>
                  <a:srgbClr val="496DA7"/>
                </a:solidFill>
                <a:latin typeface="Cambria" panose="02040503050406030204" pitchFamily="18" charset="0"/>
                <a:cs typeface="+mn-cs"/>
              </a:rPr>
              <a:t>Участник экзамена должен изображать каждую цифру и букву во всех заполняемых полях (БР и Б№1), тщательно копируя образец ее написания из строки с образцами написания символов. Каждое поле в бланках заполняется, начиная с первой позиции.</a:t>
            </a:r>
          </a:p>
          <a:p>
            <a:pPr algn="just">
              <a:spcBef>
                <a:spcPts val="1200"/>
              </a:spcBef>
            </a:pPr>
            <a:r>
              <a:rPr lang="ru-RU" sz="1700" b="1" dirty="0" smtClean="0">
                <a:solidFill>
                  <a:srgbClr val="496DA7"/>
                </a:solidFill>
                <a:latin typeface="Cambria" panose="02040503050406030204" pitchFamily="18" charset="0"/>
                <a:cs typeface="+mn-cs"/>
              </a:rPr>
              <a:t>На КЕГЭ и устной части экзамена по иностранным языкам используются специальные БР.</a:t>
            </a:r>
            <a:endParaRPr lang="ru-RU" sz="1700" b="1" dirty="0">
              <a:solidFill>
                <a:srgbClr val="496DA7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80112" y="3429000"/>
            <a:ext cx="288032" cy="488075"/>
          </a:xfrm>
          <a:prstGeom prst="rect">
            <a:avLst/>
          </a:prstGeom>
          <a:solidFill>
            <a:srgbClr val="FFFF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530824" y="2456892"/>
            <a:ext cx="2674640" cy="86409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Изменилось написание цифры 1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3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23" y="3284984"/>
            <a:ext cx="8251277" cy="2140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12689" y="1457502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Если участник экзамена не знает, как заполнить какое-то поле, он должен оставить это поле пустым (не делать прочерков).</a:t>
            </a:r>
          </a:p>
          <a:p>
            <a:pPr algn="just">
              <a:spcBef>
                <a:spcPts val="1200"/>
              </a:spcBef>
            </a:pP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  <a:cs typeface="+mn-cs"/>
              </a:rPr>
              <a:t>В 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  <a:cs typeface="+mn-cs"/>
              </a:rPr>
              <a:t>случае необходимости изменить данные в бланке регистрации (неверно написано ФИО или номер документа) можно зачеркнуть и писать в свободных клетках правее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2598276" y="5046729"/>
            <a:ext cx="173524" cy="254479"/>
          </a:xfrm>
          <a:custGeom>
            <a:avLst/>
            <a:gdLst>
              <a:gd name="connsiteX0" fmla="*/ 37956 w 162177"/>
              <a:gd name="connsiteY0" fmla="*/ 72462 h 296748"/>
              <a:gd name="connsiteX1" fmla="*/ 55209 w 162177"/>
              <a:gd name="connsiteY1" fmla="*/ 65561 h 296748"/>
              <a:gd name="connsiteX2" fmla="*/ 62110 w 162177"/>
              <a:gd name="connsiteY2" fmla="*/ 51758 h 296748"/>
              <a:gd name="connsiteX3" fmla="*/ 75913 w 162177"/>
              <a:gd name="connsiteY3" fmla="*/ 34505 h 296748"/>
              <a:gd name="connsiteX4" fmla="*/ 103517 w 162177"/>
              <a:gd name="connsiteY4" fmla="*/ 3450 h 296748"/>
              <a:gd name="connsiteX5" fmla="*/ 113869 w 162177"/>
              <a:gd name="connsiteY5" fmla="*/ 0 h 296748"/>
              <a:gd name="connsiteX6" fmla="*/ 96616 w 162177"/>
              <a:gd name="connsiteY6" fmla="*/ 17253 h 296748"/>
              <a:gd name="connsiteX7" fmla="*/ 58660 w 162177"/>
              <a:gd name="connsiteY7" fmla="*/ 41407 h 296748"/>
              <a:gd name="connsiteX8" fmla="*/ 41407 w 162177"/>
              <a:gd name="connsiteY8" fmla="*/ 51758 h 296748"/>
              <a:gd name="connsiteX9" fmla="*/ 27605 w 162177"/>
              <a:gd name="connsiteY9" fmla="*/ 58659 h 296748"/>
              <a:gd name="connsiteX10" fmla="*/ 20704 w 162177"/>
              <a:gd name="connsiteY10" fmla="*/ 72462 h 296748"/>
              <a:gd name="connsiteX11" fmla="*/ 17253 w 162177"/>
              <a:gd name="connsiteY11" fmla="*/ 82813 h 296748"/>
              <a:gd name="connsiteX12" fmla="*/ 27605 w 162177"/>
              <a:gd name="connsiteY12" fmla="*/ 75912 h 296748"/>
              <a:gd name="connsiteX13" fmla="*/ 62110 w 162177"/>
              <a:gd name="connsiteY13" fmla="*/ 37956 h 296748"/>
              <a:gd name="connsiteX14" fmla="*/ 79363 w 162177"/>
              <a:gd name="connsiteY14" fmla="*/ 24154 h 296748"/>
              <a:gd name="connsiteX15" fmla="*/ 103517 w 162177"/>
              <a:gd name="connsiteY15" fmla="*/ 13802 h 296748"/>
              <a:gd name="connsiteX16" fmla="*/ 120770 w 162177"/>
              <a:gd name="connsiteY16" fmla="*/ 6901 h 296748"/>
              <a:gd name="connsiteX17" fmla="*/ 120770 w 162177"/>
              <a:gd name="connsiteY17" fmla="*/ 55209 h 296748"/>
              <a:gd name="connsiteX18" fmla="*/ 106968 w 162177"/>
              <a:gd name="connsiteY18" fmla="*/ 65561 h 296748"/>
              <a:gd name="connsiteX19" fmla="*/ 96616 w 162177"/>
              <a:gd name="connsiteY19" fmla="*/ 72462 h 296748"/>
              <a:gd name="connsiteX20" fmla="*/ 82814 w 162177"/>
              <a:gd name="connsiteY20" fmla="*/ 82813 h 296748"/>
              <a:gd name="connsiteX21" fmla="*/ 34506 w 162177"/>
              <a:gd name="connsiteY21" fmla="*/ 110418 h 296748"/>
              <a:gd name="connsiteX22" fmla="*/ 0 w 162177"/>
              <a:gd name="connsiteY22" fmla="*/ 134572 h 296748"/>
              <a:gd name="connsiteX23" fmla="*/ 17253 w 162177"/>
              <a:gd name="connsiteY23" fmla="*/ 120770 h 296748"/>
              <a:gd name="connsiteX24" fmla="*/ 31055 w 162177"/>
              <a:gd name="connsiteY24" fmla="*/ 113868 h 296748"/>
              <a:gd name="connsiteX25" fmla="*/ 72462 w 162177"/>
              <a:gd name="connsiteY25" fmla="*/ 96616 h 296748"/>
              <a:gd name="connsiteX26" fmla="*/ 103517 w 162177"/>
              <a:gd name="connsiteY26" fmla="*/ 82813 h 296748"/>
              <a:gd name="connsiteX27" fmla="*/ 113869 w 162177"/>
              <a:gd name="connsiteY27" fmla="*/ 75912 h 296748"/>
              <a:gd name="connsiteX28" fmla="*/ 120770 w 162177"/>
              <a:gd name="connsiteY28" fmla="*/ 96616 h 296748"/>
              <a:gd name="connsiteX29" fmla="*/ 96616 w 162177"/>
              <a:gd name="connsiteY29" fmla="*/ 131121 h 296748"/>
              <a:gd name="connsiteX30" fmla="*/ 89715 w 162177"/>
              <a:gd name="connsiteY30" fmla="*/ 141473 h 296748"/>
              <a:gd name="connsiteX31" fmla="*/ 69012 w 162177"/>
              <a:gd name="connsiteY31" fmla="*/ 158726 h 296748"/>
              <a:gd name="connsiteX32" fmla="*/ 62110 w 162177"/>
              <a:gd name="connsiteY32" fmla="*/ 165627 h 296748"/>
              <a:gd name="connsiteX33" fmla="*/ 17253 w 162177"/>
              <a:gd name="connsiteY33" fmla="*/ 203583 h 296748"/>
              <a:gd name="connsiteX34" fmla="*/ 20704 w 162177"/>
              <a:gd name="connsiteY34" fmla="*/ 179429 h 296748"/>
              <a:gd name="connsiteX35" fmla="*/ 34506 w 162177"/>
              <a:gd name="connsiteY35" fmla="*/ 162176 h 296748"/>
              <a:gd name="connsiteX36" fmla="*/ 72462 w 162177"/>
              <a:gd name="connsiteY36" fmla="*/ 124220 h 296748"/>
              <a:gd name="connsiteX37" fmla="*/ 100067 w 162177"/>
              <a:gd name="connsiteY37" fmla="*/ 106967 h 296748"/>
              <a:gd name="connsiteX38" fmla="*/ 106968 w 162177"/>
              <a:gd name="connsiteY38" fmla="*/ 96616 h 296748"/>
              <a:gd name="connsiteX39" fmla="*/ 127671 w 162177"/>
              <a:gd name="connsiteY39" fmla="*/ 89714 h 296748"/>
              <a:gd name="connsiteX40" fmla="*/ 158726 w 162177"/>
              <a:gd name="connsiteY40" fmla="*/ 96616 h 296748"/>
              <a:gd name="connsiteX41" fmla="*/ 155276 w 162177"/>
              <a:gd name="connsiteY41" fmla="*/ 106967 h 296748"/>
              <a:gd name="connsiteX42" fmla="*/ 134572 w 162177"/>
              <a:gd name="connsiteY42" fmla="*/ 141473 h 296748"/>
              <a:gd name="connsiteX43" fmla="*/ 96616 w 162177"/>
              <a:gd name="connsiteY43" fmla="*/ 182880 h 296748"/>
              <a:gd name="connsiteX44" fmla="*/ 82814 w 162177"/>
              <a:gd name="connsiteY44" fmla="*/ 196682 h 296748"/>
              <a:gd name="connsiteX45" fmla="*/ 117319 w 162177"/>
              <a:gd name="connsiteY45" fmla="*/ 193231 h 296748"/>
              <a:gd name="connsiteX46" fmla="*/ 134572 w 162177"/>
              <a:gd name="connsiteY46" fmla="*/ 189781 h 296748"/>
              <a:gd name="connsiteX47" fmla="*/ 144924 w 162177"/>
              <a:gd name="connsiteY47" fmla="*/ 186330 h 296748"/>
              <a:gd name="connsiteX48" fmla="*/ 162177 w 162177"/>
              <a:gd name="connsiteY48" fmla="*/ 182880 h 296748"/>
              <a:gd name="connsiteX49" fmla="*/ 155276 w 162177"/>
              <a:gd name="connsiteY49" fmla="*/ 200133 h 296748"/>
              <a:gd name="connsiteX50" fmla="*/ 138023 w 162177"/>
              <a:gd name="connsiteY50" fmla="*/ 220836 h 296748"/>
              <a:gd name="connsiteX51" fmla="*/ 131122 w 162177"/>
              <a:gd name="connsiteY51" fmla="*/ 238089 h 296748"/>
              <a:gd name="connsiteX52" fmla="*/ 120770 w 162177"/>
              <a:gd name="connsiteY52" fmla="*/ 248441 h 296748"/>
              <a:gd name="connsiteX53" fmla="*/ 100067 w 162177"/>
              <a:gd name="connsiteY53" fmla="*/ 272594 h 296748"/>
              <a:gd name="connsiteX54" fmla="*/ 89715 w 162177"/>
              <a:gd name="connsiteY54" fmla="*/ 286397 h 296748"/>
              <a:gd name="connsiteX55" fmla="*/ 79363 w 162177"/>
              <a:gd name="connsiteY55" fmla="*/ 296748 h 296748"/>
              <a:gd name="connsiteX56" fmla="*/ 86264 w 162177"/>
              <a:gd name="connsiteY56" fmla="*/ 282946 h 296748"/>
              <a:gd name="connsiteX57" fmla="*/ 93166 w 162177"/>
              <a:gd name="connsiteY57" fmla="*/ 276045 h 296748"/>
              <a:gd name="connsiteX58" fmla="*/ 103517 w 162177"/>
              <a:gd name="connsiteY58" fmla="*/ 262243 h 296748"/>
              <a:gd name="connsiteX59" fmla="*/ 103517 w 162177"/>
              <a:gd name="connsiteY59" fmla="*/ 217385 h 296748"/>
              <a:gd name="connsiteX60" fmla="*/ 100067 w 162177"/>
              <a:gd name="connsiteY60" fmla="*/ 213935 h 29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62177" h="296748">
                <a:moveTo>
                  <a:pt x="37956" y="72462"/>
                </a:moveTo>
                <a:cubicBezTo>
                  <a:pt x="43707" y="70162"/>
                  <a:pt x="50506" y="69592"/>
                  <a:pt x="55209" y="65561"/>
                </a:cubicBezTo>
                <a:cubicBezTo>
                  <a:pt x="59115" y="62213"/>
                  <a:pt x="59558" y="56224"/>
                  <a:pt x="62110" y="51758"/>
                </a:cubicBezTo>
                <a:cubicBezTo>
                  <a:pt x="72725" y="33183"/>
                  <a:pt x="64583" y="48668"/>
                  <a:pt x="75913" y="34505"/>
                </a:cubicBezTo>
                <a:cubicBezTo>
                  <a:pt x="84281" y="24045"/>
                  <a:pt x="89172" y="8231"/>
                  <a:pt x="103517" y="3450"/>
                </a:cubicBezTo>
                <a:lnTo>
                  <a:pt x="113869" y="0"/>
                </a:lnTo>
                <a:cubicBezTo>
                  <a:pt x="108118" y="5751"/>
                  <a:pt x="103478" y="12886"/>
                  <a:pt x="96616" y="17253"/>
                </a:cubicBezTo>
                <a:lnTo>
                  <a:pt x="58660" y="41407"/>
                </a:lnTo>
                <a:cubicBezTo>
                  <a:pt x="52973" y="44961"/>
                  <a:pt x="47406" y="48759"/>
                  <a:pt x="41407" y="51758"/>
                </a:cubicBezTo>
                <a:lnTo>
                  <a:pt x="27605" y="58659"/>
                </a:lnTo>
                <a:cubicBezTo>
                  <a:pt x="25305" y="63260"/>
                  <a:pt x="22730" y="67734"/>
                  <a:pt x="20704" y="72462"/>
                </a:cubicBezTo>
                <a:cubicBezTo>
                  <a:pt x="19271" y="75805"/>
                  <a:pt x="14000" y="81187"/>
                  <a:pt x="17253" y="82813"/>
                </a:cubicBezTo>
                <a:cubicBezTo>
                  <a:pt x="20962" y="84667"/>
                  <a:pt x="24154" y="78212"/>
                  <a:pt x="27605" y="75912"/>
                </a:cubicBezTo>
                <a:cubicBezTo>
                  <a:pt x="41724" y="54735"/>
                  <a:pt x="31576" y="68490"/>
                  <a:pt x="62110" y="37956"/>
                </a:cubicBezTo>
                <a:cubicBezTo>
                  <a:pt x="69664" y="30402"/>
                  <a:pt x="69212" y="29954"/>
                  <a:pt x="79363" y="24154"/>
                </a:cubicBezTo>
                <a:cubicBezTo>
                  <a:pt x="94779" y="15345"/>
                  <a:pt x="89446" y="19079"/>
                  <a:pt x="103517" y="13802"/>
                </a:cubicBezTo>
                <a:cubicBezTo>
                  <a:pt x="109317" y="11627"/>
                  <a:pt x="115019" y="9201"/>
                  <a:pt x="120770" y="6901"/>
                </a:cubicBezTo>
                <a:cubicBezTo>
                  <a:pt x="143611" y="14513"/>
                  <a:pt x="140672" y="9717"/>
                  <a:pt x="120770" y="55209"/>
                </a:cubicBezTo>
                <a:cubicBezTo>
                  <a:pt x="118465" y="60478"/>
                  <a:pt x="111648" y="62218"/>
                  <a:pt x="106968" y="65561"/>
                </a:cubicBezTo>
                <a:cubicBezTo>
                  <a:pt x="103593" y="67971"/>
                  <a:pt x="99991" y="70052"/>
                  <a:pt x="96616" y="72462"/>
                </a:cubicBezTo>
                <a:cubicBezTo>
                  <a:pt x="91936" y="75804"/>
                  <a:pt x="87721" y="79814"/>
                  <a:pt x="82814" y="82813"/>
                </a:cubicBezTo>
                <a:cubicBezTo>
                  <a:pt x="66989" y="92484"/>
                  <a:pt x="49700" y="99782"/>
                  <a:pt x="34506" y="110418"/>
                </a:cubicBezTo>
                <a:cubicBezTo>
                  <a:pt x="-5589" y="138484"/>
                  <a:pt x="31063" y="126805"/>
                  <a:pt x="0" y="134572"/>
                </a:cubicBezTo>
                <a:cubicBezTo>
                  <a:pt x="5751" y="129971"/>
                  <a:pt x="11125" y="124855"/>
                  <a:pt x="17253" y="120770"/>
                </a:cubicBezTo>
                <a:cubicBezTo>
                  <a:pt x="21533" y="117917"/>
                  <a:pt x="26342" y="115930"/>
                  <a:pt x="31055" y="113868"/>
                </a:cubicBezTo>
                <a:cubicBezTo>
                  <a:pt x="44754" y="107875"/>
                  <a:pt x="58636" y="102309"/>
                  <a:pt x="72462" y="96616"/>
                </a:cubicBezTo>
                <a:cubicBezTo>
                  <a:pt x="85688" y="91170"/>
                  <a:pt x="91485" y="89689"/>
                  <a:pt x="103517" y="82813"/>
                </a:cubicBezTo>
                <a:cubicBezTo>
                  <a:pt x="107118" y="80755"/>
                  <a:pt x="110418" y="78212"/>
                  <a:pt x="113869" y="75912"/>
                </a:cubicBezTo>
                <a:cubicBezTo>
                  <a:pt x="116169" y="82813"/>
                  <a:pt x="120046" y="89377"/>
                  <a:pt x="120770" y="96616"/>
                </a:cubicBezTo>
                <a:cubicBezTo>
                  <a:pt x="122404" y="112963"/>
                  <a:pt x="105335" y="121312"/>
                  <a:pt x="96616" y="131121"/>
                </a:cubicBezTo>
                <a:cubicBezTo>
                  <a:pt x="93861" y="134221"/>
                  <a:pt x="92647" y="138540"/>
                  <a:pt x="89715" y="141473"/>
                </a:cubicBezTo>
                <a:cubicBezTo>
                  <a:pt x="83363" y="147825"/>
                  <a:pt x="75773" y="152811"/>
                  <a:pt x="69012" y="158726"/>
                </a:cubicBezTo>
                <a:cubicBezTo>
                  <a:pt x="66564" y="160868"/>
                  <a:pt x="64628" y="163567"/>
                  <a:pt x="62110" y="165627"/>
                </a:cubicBezTo>
                <a:cubicBezTo>
                  <a:pt x="17882" y="201813"/>
                  <a:pt x="44316" y="176520"/>
                  <a:pt x="17253" y="203583"/>
                </a:cubicBezTo>
                <a:cubicBezTo>
                  <a:pt x="18403" y="195532"/>
                  <a:pt x="17576" y="186936"/>
                  <a:pt x="20704" y="179429"/>
                </a:cubicBezTo>
                <a:cubicBezTo>
                  <a:pt x="23537" y="172631"/>
                  <a:pt x="29469" y="167549"/>
                  <a:pt x="34506" y="162176"/>
                </a:cubicBezTo>
                <a:cubicBezTo>
                  <a:pt x="46743" y="149123"/>
                  <a:pt x="59810" y="136872"/>
                  <a:pt x="72462" y="124220"/>
                </a:cubicBezTo>
                <a:cubicBezTo>
                  <a:pt x="89618" y="107064"/>
                  <a:pt x="79952" y="111996"/>
                  <a:pt x="100067" y="106967"/>
                </a:cubicBezTo>
                <a:cubicBezTo>
                  <a:pt x="102367" y="103517"/>
                  <a:pt x="103452" y="98814"/>
                  <a:pt x="106968" y="96616"/>
                </a:cubicBezTo>
                <a:cubicBezTo>
                  <a:pt x="113137" y="92760"/>
                  <a:pt x="127671" y="89714"/>
                  <a:pt x="127671" y="89714"/>
                </a:cubicBezTo>
                <a:cubicBezTo>
                  <a:pt x="138023" y="92015"/>
                  <a:pt x="149734" y="90996"/>
                  <a:pt x="158726" y="96616"/>
                </a:cubicBezTo>
                <a:cubicBezTo>
                  <a:pt x="161810" y="98544"/>
                  <a:pt x="157000" y="103765"/>
                  <a:pt x="155276" y="106967"/>
                </a:cubicBezTo>
                <a:cubicBezTo>
                  <a:pt x="148917" y="118777"/>
                  <a:pt x="143159" y="131169"/>
                  <a:pt x="134572" y="141473"/>
                </a:cubicBezTo>
                <a:cubicBezTo>
                  <a:pt x="111073" y="169671"/>
                  <a:pt x="123668" y="155827"/>
                  <a:pt x="96616" y="182880"/>
                </a:cubicBezTo>
                <a:lnTo>
                  <a:pt x="82814" y="196682"/>
                </a:lnTo>
                <a:cubicBezTo>
                  <a:pt x="101846" y="203026"/>
                  <a:pt x="87974" y="200568"/>
                  <a:pt x="117319" y="193231"/>
                </a:cubicBezTo>
                <a:cubicBezTo>
                  <a:pt x="123009" y="191808"/>
                  <a:pt x="128882" y="191203"/>
                  <a:pt x="134572" y="189781"/>
                </a:cubicBezTo>
                <a:cubicBezTo>
                  <a:pt x="138101" y="188899"/>
                  <a:pt x="141395" y="187212"/>
                  <a:pt x="144924" y="186330"/>
                </a:cubicBezTo>
                <a:cubicBezTo>
                  <a:pt x="150614" y="184908"/>
                  <a:pt x="156426" y="184030"/>
                  <a:pt x="162177" y="182880"/>
                </a:cubicBezTo>
                <a:cubicBezTo>
                  <a:pt x="159877" y="188631"/>
                  <a:pt x="158559" y="194881"/>
                  <a:pt x="155276" y="200133"/>
                </a:cubicBezTo>
                <a:cubicBezTo>
                  <a:pt x="136196" y="230660"/>
                  <a:pt x="152556" y="191769"/>
                  <a:pt x="138023" y="220836"/>
                </a:cubicBezTo>
                <a:cubicBezTo>
                  <a:pt x="135253" y="226376"/>
                  <a:pt x="134405" y="232836"/>
                  <a:pt x="131122" y="238089"/>
                </a:cubicBezTo>
                <a:cubicBezTo>
                  <a:pt x="128536" y="242227"/>
                  <a:pt x="124035" y="244814"/>
                  <a:pt x="120770" y="248441"/>
                </a:cubicBezTo>
                <a:cubicBezTo>
                  <a:pt x="113676" y="256323"/>
                  <a:pt x="106782" y="264387"/>
                  <a:pt x="100067" y="272594"/>
                </a:cubicBezTo>
                <a:cubicBezTo>
                  <a:pt x="96425" y="277045"/>
                  <a:pt x="93458" y="282030"/>
                  <a:pt x="89715" y="286397"/>
                </a:cubicBezTo>
                <a:cubicBezTo>
                  <a:pt x="86539" y="290102"/>
                  <a:pt x="82814" y="293298"/>
                  <a:pt x="79363" y="296748"/>
                </a:cubicBezTo>
                <a:cubicBezTo>
                  <a:pt x="81663" y="292147"/>
                  <a:pt x="83411" y="287226"/>
                  <a:pt x="86264" y="282946"/>
                </a:cubicBezTo>
                <a:cubicBezTo>
                  <a:pt x="88069" y="280239"/>
                  <a:pt x="91083" y="278544"/>
                  <a:pt x="93166" y="276045"/>
                </a:cubicBezTo>
                <a:cubicBezTo>
                  <a:pt x="96848" y="271627"/>
                  <a:pt x="100067" y="266844"/>
                  <a:pt x="103517" y="262243"/>
                </a:cubicBezTo>
                <a:cubicBezTo>
                  <a:pt x="107813" y="240763"/>
                  <a:pt x="109235" y="243115"/>
                  <a:pt x="103517" y="217385"/>
                </a:cubicBezTo>
                <a:cubicBezTo>
                  <a:pt x="103164" y="215797"/>
                  <a:pt x="101217" y="215085"/>
                  <a:pt x="100067" y="213935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850304" y="5046728"/>
            <a:ext cx="173524" cy="254479"/>
          </a:xfrm>
          <a:custGeom>
            <a:avLst/>
            <a:gdLst>
              <a:gd name="connsiteX0" fmla="*/ 37956 w 162177"/>
              <a:gd name="connsiteY0" fmla="*/ 72462 h 296748"/>
              <a:gd name="connsiteX1" fmla="*/ 55209 w 162177"/>
              <a:gd name="connsiteY1" fmla="*/ 65561 h 296748"/>
              <a:gd name="connsiteX2" fmla="*/ 62110 w 162177"/>
              <a:gd name="connsiteY2" fmla="*/ 51758 h 296748"/>
              <a:gd name="connsiteX3" fmla="*/ 75913 w 162177"/>
              <a:gd name="connsiteY3" fmla="*/ 34505 h 296748"/>
              <a:gd name="connsiteX4" fmla="*/ 103517 w 162177"/>
              <a:gd name="connsiteY4" fmla="*/ 3450 h 296748"/>
              <a:gd name="connsiteX5" fmla="*/ 113869 w 162177"/>
              <a:gd name="connsiteY5" fmla="*/ 0 h 296748"/>
              <a:gd name="connsiteX6" fmla="*/ 96616 w 162177"/>
              <a:gd name="connsiteY6" fmla="*/ 17253 h 296748"/>
              <a:gd name="connsiteX7" fmla="*/ 58660 w 162177"/>
              <a:gd name="connsiteY7" fmla="*/ 41407 h 296748"/>
              <a:gd name="connsiteX8" fmla="*/ 41407 w 162177"/>
              <a:gd name="connsiteY8" fmla="*/ 51758 h 296748"/>
              <a:gd name="connsiteX9" fmla="*/ 27605 w 162177"/>
              <a:gd name="connsiteY9" fmla="*/ 58659 h 296748"/>
              <a:gd name="connsiteX10" fmla="*/ 20704 w 162177"/>
              <a:gd name="connsiteY10" fmla="*/ 72462 h 296748"/>
              <a:gd name="connsiteX11" fmla="*/ 17253 w 162177"/>
              <a:gd name="connsiteY11" fmla="*/ 82813 h 296748"/>
              <a:gd name="connsiteX12" fmla="*/ 27605 w 162177"/>
              <a:gd name="connsiteY12" fmla="*/ 75912 h 296748"/>
              <a:gd name="connsiteX13" fmla="*/ 62110 w 162177"/>
              <a:gd name="connsiteY13" fmla="*/ 37956 h 296748"/>
              <a:gd name="connsiteX14" fmla="*/ 79363 w 162177"/>
              <a:gd name="connsiteY14" fmla="*/ 24154 h 296748"/>
              <a:gd name="connsiteX15" fmla="*/ 103517 w 162177"/>
              <a:gd name="connsiteY15" fmla="*/ 13802 h 296748"/>
              <a:gd name="connsiteX16" fmla="*/ 120770 w 162177"/>
              <a:gd name="connsiteY16" fmla="*/ 6901 h 296748"/>
              <a:gd name="connsiteX17" fmla="*/ 120770 w 162177"/>
              <a:gd name="connsiteY17" fmla="*/ 55209 h 296748"/>
              <a:gd name="connsiteX18" fmla="*/ 106968 w 162177"/>
              <a:gd name="connsiteY18" fmla="*/ 65561 h 296748"/>
              <a:gd name="connsiteX19" fmla="*/ 96616 w 162177"/>
              <a:gd name="connsiteY19" fmla="*/ 72462 h 296748"/>
              <a:gd name="connsiteX20" fmla="*/ 82814 w 162177"/>
              <a:gd name="connsiteY20" fmla="*/ 82813 h 296748"/>
              <a:gd name="connsiteX21" fmla="*/ 34506 w 162177"/>
              <a:gd name="connsiteY21" fmla="*/ 110418 h 296748"/>
              <a:gd name="connsiteX22" fmla="*/ 0 w 162177"/>
              <a:gd name="connsiteY22" fmla="*/ 134572 h 296748"/>
              <a:gd name="connsiteX23" fmla="*/ 17253 w 162177"/>
              <a:gd name="connsiteY23" fmla="*/ 120770 h 296748"/>
              <a:gd name="connsiteX24" fmla="*/ 31055 w 162177"/>
              <a:gd name="connsiteY24" fmla="*/ 113868 h 296748"/>
              <a:gd name="connsiteX25" fmla="*/ 72462 w 162177"/>
              <a:gd name="connsiteY25" fmla="*/ 96616 h 296748"/>
              <a:gd name="connsiteX26" fmla="*/ 103517 w 162177"/>
              <a:gd name="connsiteY26" fmla="*/ 82813 h 296748"/>
              <a:gd name="connsiteX27" fmla="*/ 113869 w 162177"/>
              <a:gd name="connsiteY27" fmla="*/ 75912 h 296748"/>
              <a:gd name="connsiteX28" fmla="*/ 120770 w 162177"/>
              <a:gd name="connsiteY28" fmla="*/ 96616 h 296748"/>
              <a:gd name="connsiteX29" fmla="*/ 96616 w 162177"/>
              <a:gd name="connsiteY29" fmla="*/ 131121 h 296748"/>
              <a:gd name="connsiteX30" fmla="*/ 89715 w 162177"/>
              <a:gd name="connsiteY30" fmla="*/ 141473 h 296748"/>
              <a:gd name="connsiteX31" fmla="*/ 69012 w 162177"/>
              <a:gd name="connsiteY31" fmla="*/ 158726 h 296748"/>
              <a:gd name="connsiteX32" fmla="*/ 62110 w 162177"/>
              <a:gd name="connsiteY32" fmla="*/ 165627 h 296748"/>
              <a:gd name="connsiteX33" fmla="*/ 17253 w 162177"/>
              <a:gd name="connsiteY33" fmla="*/ 203583 h 296748"/>
              <a:gd name="connsiteX34" fmla="*/ 20704 w 162177"/>
              <a:gd name="connsiteY34" fmla="*/ 179429 h 296748"/>
              <a:gd name="connsiteX35" fmla="*/ 34506 w 162177"/>
              <a:gd name="connsiteY35" fmla="*/ 162176 h 296748"/>
              <a:gd name="connsiteX36" fmla="*/ 72462 w 162177"/>
              <a:gd name="connsiteY36" fmla="*/ 124220 h 296748"/>
              <a:gd name="connsiteX37" fmla="*/ 100067 w 162177"/>
              <a:gd name="connsiteY37" fmla="*/ 106967 h 296748"/>
              <a:gd name="connsiteX38" fmla="*/ 106968 w 162177"/>
              <a:gd name="connsiteY38" fmla="*/ 96616 h 296748"/>
              <a:gd name="connsiteX39" fmla="*/ 127671 w 162177"/>
              <a:gd name="connsiteY39" fmla="*/ 89714 h 296748"/>
              <a:gd name="connsiteX40" fmla="*/ 158726 w 162177"/>
              <a:gd name="connsiteY40" fmla="*/ 96616 h 296748"/>
              <a:gd name="connsiteX41" fmla="*/ 155276 w 162177"/>
              <a:gd name="connsiteY41" fmla="*/ 106967 h 296748"/>
              <a:gd name="connsiteX42" fmla="*/ 134572 w 162177"/>
              <a:gd name="connsiteY42" fmla="*/ 141473 h 296748"/>
              <a:gd name="connsiteX43" fmla="*/ 96616 w 162177"/>
              <a:gd name="connsiteY43" fmla="*/ 182880 h 296748"/>
              <a:gd name="connsiteX44" fmla="*/ 82814 w 162177"/>
              <a:gd name="connsiteY44" fmla="*/ 196682 h 296748"/>
              <a:gd name="connsiteX45" fmla="*/ 117319 w 162177"/>
              <a:gd name="connsiteY45" fmla="*/ 193231 h 296748"/>
              <a:gd name="connsiteX46" fmla="*/ 134572 w 162177"/>
              <a:gd name="connsiteY46" fmla="*/ 189781 h 296748"/>
              <a:gd name="connsiteX47" fmla="*/ 144924 w 162177"/>
              <a:gd name="connsiteY47" fmla="*/ 186330 h 296748"/>
              <a:gd name="connsiteX48" fmla="*/ 162177 w 162177"/>
              <a:gd name="connsiteY48" fmla="*/ 182880 h 296748"/>
              <a:gd name="connsiteX49" fmla="*/ 155276 w 162177"/>
              <a:gd name="connsiteY49" fmla="*/ 200133 h 296748"/>
              <a:gd name="connsiteX50" fmla="*/ 138023 w 162177"/>
              <a:gd name="connsiteY50" fmla="*/ 220836 h 296748"/>
              <a:gd name="connsiteX51" fmla="*/ 131122 w 162177"/>
              <a:gd name="connsiteY51" fmla="*/ 238089 h 296748"/>
              <a:gd name="connsiteX52" fmla="*/ 120770 w 162177"/>
              <a:gd name="connsiteY52" fmla="*/ 248441 h 296748"/>
              <a:gd name="connsiteX53" fmla="*/ 100067 w 162177"/>
              <a:gd name="connsiteY53" fmla="*/ 272594 h 296748"/>
              <a:gd name="connsiteX54" fmla="*/ 89715 w 162177"/>
              <a:gd name="connsiteY54" fmla="*/ 286397 h 296748"/>
              <a:gd name="connsiteX55" fmla="*/ 79363 w 162177"/>
              <a:gd name="connsiteY55" fmla="*/ 296748 h 296748"/>
              <a:gd name="connsiteX56" fmla="*/ 86264 w 162177"/>
              <a:gd name="connsiteY56" fmla="*/ 282946 h 296748"/>
              <a:gd name="connsiteX57" fmla="*/ 93166 w 162177"/>
              <a:gd name="connsiteY57" fmla="*/ 276045 h 296748"/>
              <a:gd name="connsiteX58" fmla="*/ 103517 w 162177"/>
              <a:gd name="connsiteY58" fmla="*/ 262243 h 296748"/>
              <a:gd name="connsiteX59" fmla="*/ 103517 w 162177"/>
              <a:gd name="connsiteY59" fmla="*/ 217385 h 296748"/>
              <a:gd name="connsiteX60" fmla="*/ 100067 w 162177"/>
              <a:gd name="connsiteY60" fmla="*/ 213935 h 29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62177" h="296748">
                <a:moveTo>
                  <a:pt x="37956" y="72462"/>
                </a:moveTo>
                <a:cubicBezTo>
                  <a:pt x="43707" y="70162"/>
                  <a:pt x="50506" y="69592"/>
                  <a:pt x="55209" y="65561"/>
                </a:cubicBezTo>
                <a:cubicBezTo>
                  <a:pt x="59115" y="62213"/>
                  <a:pt x="59558" y="56224"/>
                  <a:pt x="62110" y="51758"/>
                </a:cubicBezTo>
                <a:cubicBezTo>
                  <a:pt x="72725" y="33183"/>
                  <a:pt x="64583" y="48668"/>
                  <a:pt x="75913" y="34505"/>
                </a:cubicBezTo>
                <a:cubicBezTo>
                  <a:pt x="84281" y="24045"/>
                  <a:pt x="89172" y="8231"/>
                  <a:pt x="103517" y="3450"/>
                </a:cubicBezTo>
                <a:lnTo>
                  <a:pt x="113869" y="0"/>
                </a:lnTo>
                <a:cubicBezTo>
                  <a:pt x="108118" y="5751"/>
                  <a:pt x="103478" y="12886"/>
                  <a:pt x="96616" y="17253"/>
                </a:cubicBezTo>
                <a:lnTo>
                  <a:pt x="58660" y="41407"/>
                </a:lnTo>
                <a:cubicBezTo>
                  <a:pt x="52973" y="44961"/>
                  <a:pt x="47406" y="48759"/>
                  <a:pt x="41407" y="51758"/>
                </a:cubicBezTo>
                <a:lnTo>
                  <a:pt x="27605" y="58659"/>
                </a:lnTo>
                <a:cubicBezTo>
                  <a:pt x="25305" y="63260"/>
                  <a:pt x="22730" y="67734"/>
                  <a:pt x="20704" y="72462"/>
                </a:cubicBezTo>
                <a:cubicBezTo>
                  <a:pt x="19271" y="75805"/>
                  <a:pt x="14000" y="81187"/>
                  <a:pt x="17253" y="82813"/>
                </a:cubicBezTo>
                <a:cubicBezTo>
                  <a:pt x="20962" y="84667"/>
                  <a:pt x="24154" y="78212"/>
                  <a:pt x="27605" y="75912"/>
                </a:cubicBezTo>
                <a:cubicBezTo>
                  <a:pt x="41724" y="54735"/>
                  <a:pt x="31576" y="68490"/>
                  <a:pt x="62110" y="37956"/>
                </a:cubicBezTo>
                <a:cubicBezTo>
                  <a:pt x="69664" y="30402"/>
                  <a:pt x="69212" y="29954"/>
                  <a:pt x="79363" y="24154"/>
                </a:cubicBezTo>
                <a:cubicBezTo>
                  <a:pt x="94779" y="15345"/>
                  <a:pt x="89446" y="19079"/>
                  <a:pt x="103517" y="13802"/>
                </a:cubicBezTo>
                <a:cubicBezTo>
                  <a:pt x="109317" y="11627"/>
                  <a:pt x="115019" y="9201"/>
                  <a:pt x="120770" y="6901"/>
                </a:cubicBezTo>
                <a:cubicBezTo>
                  <a:pt x="143611" y="14513"/>
                  <a:pt x="140672" y="9717"/>
                  <a:pt x="120770" y="55209"/>
                </a:cubicBezTo>
                <a:cubicBezTo>
                  <a:pt x="118465" y="60478"/>
                  <a:pt x="111648" y="62218"/>
                  <a:pt x="106968" y="65561"/>
                </a:cubicBezTo>
                <a:cubicBezTo>
                  <a:pt x="103593" y="67971"/>
                  <a:pt x="99991" y="70052"/>
                  <a:pt x="96616" y="72462"/>
                </a:cubicBezTo>
                <a:cubicBezTo>
                  <a:pt x="91936" y="75804"/>
                  <a:pt x="87721" y="79814"/>
                  <a:pt x="82814" y="82813"/>
                </a:cubicBezTo>
                <a:cubicBezTo>
                  <a:pt x="66989" y="92484"/>
                  <a:pt x="49700" y="99782"/>
                  <a:pt x="34506" y="110418"/>
                </a:cubicBezTo>
                <a:cubicBezTo>
                  <a:pt x="-5589" y="138484"/>
                  <a:pt x="31063" y="126805"/>
                  <a:pt x="0" y="134572"/>
                </a:cubicBezTo>
                <a:cubicBezTo>
                  <a:pt x="5751" y="129971"/>
                  <a:pt x="11125" y="124855"/>
                  <a:pt x="17253" y="120770"/>
                </a:cubicBezTo>
                <a:cubicBezTo>
                  <a:pt x="21533" y="117917"/>
                  <a:pt x="26342" y="115930"/>
                  <a:pt x="31055" y="113868"/>
                </a:cubicBezTo>
                <a:cubicBezTo>
                  <a:pt x="44754" y="107875"/>
                  <a:pt x="58636" y="102309"/>
                  <a:pt x="72462" y="96616"/>
                </a:cubicBezTo>
                <a:cubicBezTo>
                  <a:pt x="85688" y="91170"/>
                  <a:pt x="91485" y="89689"/>
                  <a:pt x="103517" y="82813"/>
                </a:cubicBezTo>
                <a:cubicBezTo>
                  <a:pt x="107118" y="80755"/>
                  <a:pt x="110418" y="78212"/>
                  <a:pt x="113869" y="75912"/>
                </a:cubicBezTo>
                <a:cubicBezTo>
                  <a:pt x="116169" y="82813"/>
                  <a:pt x="120046" y="89377"/>
                  <a:pt x="120770" y="96616"/>
                </a:cubicBezTo>
                <a:cubicBezTo>
                  <a:pt x="122404" y="112963"/>
                  <a:pt x="105335" y="121312"/>
                  <a:pt x="96616" y="131121"/>
                </a:cubicBezTo>
                <a:cubicBezTo>
                  <a:pt x="93861" y="134221"/>
                  <a:pt x="92647" y="138540"/>
                  <a:pt x="89715" y="141473"/>
                </a:cubicBezTo>
                <a:cubicBezTo>
                  <a:pt x="83363" y="147825"/>
                  <a:pt x="75773" y="152811"/>
                  <a:pt x="69012" y="158726"/>
                </a:cubicBezTo>
                <a:cubicBezTo>
                  <a:pt x="66564" y="160868"/>
                  <a:pt x="64628" y="163567"/>
                  <a:pt x="62110" y="165627"/>
                </a:cubicBezTo>
                <a:cubicBezTo>
                  <a:pt x="17882" y="201813"/>
                  <a:pt x="44316" y="176520"/>
                  <a:pt x="17253" y="203583"/>
                </a:cubicBezTo>
                <a:cubicBezTo>
                  <a:pt x="18403" y="195532"/>
                  <a:pt x="17576" y="186936"/>
                  <a:pt x="20704" y="179429"/>
                </a:cubicBezTo>
                <a:cubicBezTo>
                  <a:pt x="23537" y="172631"/>
                  <a:pt x="29469" y="167549"/>
                  <a:pt x="34506" y="162176"/>
                </a:cubicBezTo>
                <a:cubicBezTo>
                  <a:pt x="46743" y="149123"/>
                  <a:pt x="59810" y="136872"/>
                  <a:pt x="72462" y="124220"/>
                </a:cubicBezTo>
                <a:cubicBezTo>
                  <a:pt x="89618" y="107064"/>
                  <a:pt x="79952" y="111996"/>
                  <a:pt x="100067" y="106967"/>
                </a:cubicBezTo>
                <a:cubicBezTo>
                  <a:pt x="102367" y="103517"/>
                  <a:pt x="103452" y="98814"/>
                  <a:pt x="106968" y="96616"/>
                </a:cubicBezTo>
                <a:cubicBezTo>
                  <a:pt x="113137" y="92760"/>
                  <a:pt x="127671" y="89714"/>
                  <a:pt x="127671" y="89714"/>
                </a:cubicBezTo>
                <a:cubicBezTo>
                  <a:pt x="138023" y="92015"/>
                  <a:pt x="149734" y="90996"/>
                  <a:pt x="158726" y="96616"/>
                </a:cubicBezTo>
                <a:cubicBezTo>
                  <a:pt x="161810" y="98544"/>
                  <a:pt x="157000" y="103765"/>
                  <a:pt x="155276" y="106967"/>
                </a:cubicBezTo>
                <a:cubicBezTo>
                  <a:pt x="148917" y="118777"/>
                  <a:pt x="143159" y="131169"/>
                  <a:pt x="134572" y="141473"/>
                </a:cubicBezTo>
                <a:cubicBezTo>
                  <a:pt x="111073" y="169671"/>
                  <a:pt x="123668" y="155827"/>
                  <a:pt x="96616" y="182880"/>
                </a:cubicBezTo>
                <a:lnTo>
                  <a:pt x="82814" y="196682"/>
                </a:lnTo>
                <a:cubicBezTo>
                  <a:pt x="101846" y="203026"/>
                  <a:pt x="87974" y="200568"/>
                  <a:pt x="117319" y="193231"/>
                </a:cubicBezTo>
                <a:cubicBezTo>
                  <a:pt x="123009" y="191808"/>
                  <a:pt x="128882" y="191203"/>
                  <a:pt x="134572" y="189781"/>
                </a:cubicBezTo>
                <a:cubicBezTo>
                  <a:pt x="138101" y="188899"/>
                  <a:pt x="141395" y="187212"/>
                  <a:pt x="144924" y="186330"/>
                </a:cubicBezTo>
                <a:cubicBezTo>
                  <a:pt x="150614" y="184908"/>
                  <a:pt x="156426" y="184030"/>
                  <a:pt x="162177" y="182880"/>
                </a:cubicBezTo>
                <a:cubicBezTo>
                  <a:pt x="159877" y="188631"/>
                  <a:pt x="158559" y="194881"/>
                  <a:pt x="155276" y="200133"/>
                </a:cubicBezTo>
                <a:cubicBezTo>
                  <a:pt x="136196" y="230660"/>
                  <a:pt x="152556" y="191769"/>
                  <a:pt x="138023" y="220836"/>
                </a:cubicBezTo>
                <a:cubicBezTo>
                  <a:pt x="135253" y="226376"/>
                  <a:pt x="134405" y="232836"/>
                  <a:pt x="131122" y="238089"/>
                </a:cubicBezTo>
                <a:cubicBezTo>
                  <a:pt x="128536" y="242227"/>
                  <a:pt x="124035" y="244814"/>
                  <a:pt x="120770" y="248441"/>
                </a:cubicBezTo>
                <a:cubicBezTo>
                  <a:pt x="113676" y="256323"/>
                  <a:pt x="106782" y="264387"/>
                  <a:pt x="100067" y="272594"/>
                </a:cubicBezTo>
                <a:cubicBezTo>
                  <a:pt x="96425" y="277045"/>
                  <a:pt x="93458" y="282030"/>
                  <a:pt x="89715" y="286397"/>
                </a:cubicBezTo>
                <a:cubicBezTo>
                  <a:pt x="86539" y="290102"/>
                  <a:pt x="82814" y="293298"/>
                  <a:pt x="79363" y="296748"/>
                </a:cubicBezTo>
                <a:cubicBezTo>
                  <a:pt x="81663" y="292147"/>
                  <a:pt x="83411" y="287226"/>
                  <a:pt x="86264" y="282946"/>
                </a:cubicBezTo>
                <a:cubicBezTo>
                  <a:pt x="88069" y="280239"/>
                  <a:pt x="91083" y="278544"/>
                  <a:pt x="93166" y="276045"/>
                </a:cubicBezTo>
                <a:cubicBezTo>
                  <a:pt x="96848" y="271627"/>
                  <a:pt x="100067" y="266844"/>
                  <a:pt x="103517" y="262243"/>
                </a:cubicBezTo>
                <a:cubicBezTo>
                  <a:pt x="107813" y="240763"/>
                  <a:pt x="109235" y="243115"/>
                  <a:pt x="103517" y="217385"/>
                </a:cubicBezTo>
                <a:cubicBezTo>
                  <a:pt x="103164" y="215797"/>
                  <a:pt x="101217" y="215085"/>
                  <a:pt x="100067" y="213935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3076600" y="5048134"/>
            <a:ext cx="173524" cy="254479"/>
          </a:xfrm>
          <a:custGeom>
            <a:avLst/>
            <a:gdLst>
              <a:gd name="connsiteX0" fmla="*/ 37956 w 162177"/>
              <a:gd name="connsiteY0" fmla="*/ 72462 h 296748"/>
              <a:gd name="connsiteX1" fmla="*/ 55209 w 162177"/>
              <a:gd name="connsiteY1" fmla="*/ 65561 h 296748"/>
              <a:gd name="connsiteX2" fmla="*/ 62110 w 162177"/>
              <a:gd name="connsiteY2" fmla="*/ 51758 h 296748"/>
              <a:gd name="connsiteX3" fmla="*/ 75913 w 162177"/>
              <a:gd name="connsiteY3" fmla="*/ 34505 h 296748"/>
              <a:gd name="connsiteX4" fmla="*/ 103517 w 162177"/>
              <a:gd name="connsiteY4" fmla="*/ 3450 h 296748"/>
              <a:gd name="connsiteX5" fmla="*/ 113869 w 162177"/>
              <a:gd name="connsiteY5" fmla="*/ 0 h 296748"/>
              <a:gd name="connsiteX6" fmla="*/ 96616 w 162177"/>
              <a:gd name="connsiteY6" fmla="*/ 17253 h 296748"/>
              <a:gd name="connsiteX7" fmla="*/ 58660 w 162177"/>
              <a:gd name="connsiteY7" fmla="*/ 41407 h 296748"/>
              <a:gd name="connsiteX8" fmla="*/ 41407 w 162177"/>
              <a:gd name="connsiteY8" fmla="*/ 51758 h 296748"/>
              <a:gd name="connsiteX9" fmla="*/ 27605 w 162177"/>
              <a:gd name="connsiteY9" fmla="*/ 58659 h 296748"/>
              <a:gd name="connsiteX10" fmla="*/ 20704 w 162177"/>
              <a:gd name="connsiteY10" fmla="*/ 72462 h 296748"/>
              <a:gd name="connsiteX11" fmla="*/ 17253 w 162177"/>
              <a:gd name="connsiteY11" fmla="*/ 82813 h 296748"/>
              <a:gd name="connsiteX12" fmla="*/ 27605 w 162177"/>
              <a:gd name="connsiteY12" fmla="*/ 75912 h 296748"/>
              <a:gd name="connsiteX13" fmla="*/ 62110 w 162177"/>
              <a:gd name="connsiteY13" fmla="*/ 37956 h 296748"/>
              <a:gd name="connsiteX14" fmla="*/ 79363 w 162177"/>
              <a:gd name="connsiteY14" fmla="*/ 24154 h 296748"/>
              <a:gd name="connsiteX15" fmla="*/ 103517 w 162177"/>
              <a:gd name="connsiteY15" fmla="*/ 13802 h 296748"/>
              <a:gd name="connsiteX16" fmla="*/ 120770 w 162177"/>
              <a:gd name="connsiteY16" fmla="*/ 6901 h 296748"/>
              <a:gd name="connsiteX17" fmla="*/ 120770 w 162177"/>
              <a:gd name="connsiteY17" fmla="*/ 55209 h 296748"/>
              <a:gd name="connsiteX18" fmla="*/ 106968 w 162177"/>
              <a:gd name="connsiteY18" fmla="*/ 65561 h 296748"/>
              <a:gd name="connsiteX19" fmla="*/ 96616 w 162177"/>
              <a:gd name="connsiteY19" fmla="*/ 72462 h 296748"/>
              <a:gd name="connsiteX20" fmla="*/ 82814 w 162177"/>
              <a:gd name="connsiteY20" fmla="*/ 82813 h 296748"/>
              <a:gd name="connsiteX21" fmla="*/ 34506 w 162177"/>
              <a:gd name="connsiteY21" fmla="*/ 110418 h 296748"/>
              <a:gd name="connsiteX22" fmla="*/ 0 w 162177"/>
              <a:gd name="connsiteY22" fmla="*/ 134572 h 296748"/>
              <a:gd name="connsiteX23" fmla="*/ 17253 w 162177"/>
              <a:gd name="connsiteY23" fmla="*/ 120770 h 296748"/>
              <a:gd name="connsiteX24" fmla="*/ 31055 w 162177"/>
              <a:gd name="connsiteY24" fmla="*/ 113868 h 296748"/>
              <a:gd name="connsiteX25" fmla="*/ 72462 w 162177"/>
              <a:gd name="connsiteY25" fmla="*/ 96616 h 296748"/>
              <a:gd name="connsiteX26" fmla="*/ 103517 w 162177"/>
              <a:gd name="connsiteY26" fmla="*/ 82813 h 296748"/>
              <a:gd name="connsiteX27" fmla="*/ 113869 w 162177"/>
              <a:gd name="connsiteY27" fmla="*/ 75912 h 296748"/>
              <a:gd name="connsiteX28" fmla="*/ 120770 w 162177"/>
              <a:gd name="connsiteY28" fmla="*/ 96616 h 296748"/>
              <a:gd name="connsiteX29" fmla="*/ 96616 w 162177"/>
              <a:gd name="connsiteY29" fmla="*/ 131121 h 296748"/>
              <a:gd name="connsiteX30" fmla="*/ 89715 w 162177"/>
              <a:gd name="connsiteY30" fmla="*/ 141473 h 296748"/>
              <a:gd name="connsiteX31" fmla="*/ 69012 w 162177"/>
              <a:gd name="connsiteY31" fmla="*/ 158726 h 296748"/>
              <a:gd name="connsiteX32" fmla="*/ 62110 w 162177"/>
              <a:gd name="connsiteY32" fmla="*/ 165627 h 296748"/>
              <a:gd name="connsiteX33" fmla="*/ 17253 w 162177"/>
              <a:gd name="connsiteY33" fmla="*/ 203583 h 296748"/>
              <a:gd name="connsiteX34" fmla="*/ 20704 w 162177"/>
              <a:gd name="connsiteY34" fmla="*/ 179429 h 296748"/>
              <a:gd name="connsiteX35" fmla="*/ 34506 w 162177"/>
              <a:gd name="connsiteY35" fmla="*/ 162176 h 296748"/>
              <a:gd name="connsiteX36" fmla="*/ 72462 w 162177"/>
              <a:gd name="connsiteY36" fmla="*/ 124220 h 296748"/>
              <a:gd name="connsiteX37" fmla="*/ 100067 w 162177"/>
              <a:gd name="connsiteY37" fmla="*/ 106967 h 296748"/>
              <a:gd name="connsiteX38" fmla="*/ 106968 w 162177"/>
              <a:gd name="connsiteY38" fmla="*/ 96616 h 296748"/>
              <a:gd name="connsiteX39" fmla="*/ 127671 w 162177"/>
              <a:gd name="connsiteY39" fmla="*/ 89714 h 296748"/>
              <a:gd name="connsiteX40" fmla="*/ 158726 w 162177"/>
              <a:gd name="connsiteY40" fmla="*/ 96616 h 296748"/>
              <a:gd name="connsiteX41" fmla="*/ 155276 w 162177"/>
              <a:gd name="connsiteY41" fmla="*/ 106967 h 296748"/>
              <a:gd name="connsiteX42" fmla="*/ 134572 w 162177"/>
              <a:gd name="connsiteY42" fmla="*/ 141473 h 296748"/>
              <a:gd name="connsiteX43" fmla="*/ 96616 w 162177"/>
              <a:gd name="connsiteY43" fmla="*/ 182880 h 296748"/>
              <a:gd name="connsiteX44" fmla="*/ 82814 w 162177"/>
              <a:gd name="connsiteY44" fmla="*/ 196682 h 296748"/>
              <a:gd name="connsiteX45" fmla="*/ 117319 w 162177"/>
              <a:gd name="connsiteY45" fmla="*/ 193231 h 296748"/>
              <a:gd name="connsiteX46" fmla="*/ 134572 w 162177"/>
              <a:gd name="connsiteY46" fmla="*/ 189781 h 296748"/>
              <a:gd name="connsiteX47" fmla="*/ 144924 w 162177"/>
              <a:gd name="connsiteY47" fmla="*/ 186330 h 296748"/>
              <a:gd name="connsiteX48" fmla="*/ 162177 w 162177"/>
              <a:gd name="connsiteY48" fmla="*/ 182880 h 296748"/>
              <a:gd name="connsiteX49" fmla="*/ 155276 w 162177"/>
              <a:gd name="connsiteY49" fmla="*/ 200133 h 296748"/>
              <a:gd name="connsiteX50" fmla="*/ 138023 w 162177"/>
              <a:gd name="connsiteY50" fmla="*/ 220836 h 296748"/>
              <a:gd name="connsiteX51" fmla="*/ 131122 w 162177"/>
              <a:gd name="connsiteY51" fmla="*/ 238089 h 296748"/>
              <a:gd name="connsiteX52" fmla="*/ 120770 w 162177"/>
              <a:gd name="connsiteY52" fmla="*/ 248441 h 296748"/>
              <a:gd name="connsiteX53" fmla="*/ 100067 w 162177"/>
              <a:gd name="connsiteY53" fmla="*/ 272594 h 296748"/>
              <a:gd name="connsiteX54" fmla="*/ 89715 w 162177"/>
              <a:gd name="connsiteY54" fmla="*/ 286397 h 296748"/>
              <a:gd name="connsiteX55" fmla="*/ 79363 w 162177"/>
              <a:gd name="connsiteY55" fmla="*/ 296748 h 296748"/>
              <a:gd name="connsiteX56" fmla="*/ 86264 w 162177"/>
              <a:gd name="connsiteY56" fmla="*/ 282946 h 296748"/>
              <a:gd name="connsiteX57" fmla="*/ 93166 w 162177"/>
              <a:gd name="connsiteY57" fmla="*/ 276045 h 296748"/>
              <a:gd name="connsiteX58" fmla="*/ 103517 w 162177"/>
              <a:gd name="connsiteY58" fmla="*/ 262243 h 296748"/>
              <a:gd name="connsiteX59" fmla="*/ 103517 w 162177"/>
              <a:gd name="connsiteY59" fmla="*/ 217385 h 296748"/>
              <a:gd name="connsiteX60" fmla="*/ 100067 w 162177"/>
              <a:gd name="connsiteY60" fmla="*/ 213935 h 29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62177" h="296748">
                <a:moveTo>
                  <a:pt x="37956" y="72462"/>
                </a:moveTo>
                <a:cubicBezTo>
                  <a:pt x="43707" y="70162"/>
                  <a:pt x="50506" y="69592"/>
                  <a:pt x="55209" y="65561"/>
                </a:cubicBezTo>
                <a:cubicBezTo>
                  <a:pt x="59115" y="62213"/>
                  <a:pt x="59558" y="56224"/>
                  <a:pt x="62110" y="51758"/>
                </a:cubicBezTo>
                <a:cubicBezTo>
                  <a:pt x="72725" y="33183"/>
                  <a:pt x="64583" y="48668"/>
                  <a:pt x="75913" y="34505"/>
                </a:cubicBezTo>
                <a:cubicBezTo>
                  <a:pt x="84281" y="24045"/>
                  <a:pt x="89172" y="8231"/>
                  <a:pt x="103517" y="3450"/>
                </a:cubicBezTo>
                <a:lnTo>
                  <a:pt x="113869" y="0"/>
                </a:lnTo>
                <a:cubicBezTo>
                  <a:pt x="108118" y="5751"/>
                  <a:pt x="103478" y="12886"/>
                  <a:pt x="96616" y="17253"/>
                </a:cubicBezTo>
                <a:lnTo>
                  <a:pt x="58660" y="41407"/>
                </a:lnTo>
                <a:cubicBezTo>
                  <a:pt x="52973" y="44961"/>
                  <a:pt x="47406" y="48759"/>
                  <a:pt x="41407" y="51758"/>
                </a:cubicBezTo>
                <a:lnTo>
                  <a:pt x="27605" y="58659"/>
                </a:lnTo>
                <a:cubicBezTo>
                  <a:pt x="25305" y="63260"/>
                  <a:pt x="22730" y="67734"/>
                  <a:pt x="20704" y="72462"/>
                </a:cubicBezTo>
                <a:cubicBezTo>
                  <a:pt x="19271" y="75805"/>
                  <a:pt x="14000" y="81187"/>
                  <a:pt x="17253" y="82813"/>
                </a:cubicBezTo>
                <a:cubicBezTo>
                  <a:pt x="20962" y="84667"/>
                  <a:pt x="24154" y="78212"/>
                  <a:pt x="27605" y="75912"/>
                </a:cubicBezTo>
                <a:cubicBezTo>
                  <a:pt x="41724" y="54735"/>
                  <a:pt x="31576" y="68490"/>
                  <a:pt x="62110" y="37956"/>
                </a:cubicBezTo>
                <a:cubicBezTo>
                  <a:pt x="69664" y="30402"/>
                  <a:pt x="69212" y="29954"/>
                  <a:pt x="79363" y="24154"/>
                </a:cubicBezTo>
                <a:cubicBezTo>
                  <a:pt x="94779" y="15345"/>
                  <a:pt x="89446" y="19079"/>
                  <a:pt x="103517" y="13802"/>
                </a:cubicBezTo>
                <a:cubicBezTo>
                  <a:pt x="109317" y="11627"/>
                  <a:pt x="115019" y="9201"/>
                  <a:pt x="120770" y="6901"/>
                </a:cubicBezTo>
                <a:cubicBezTo>
                  <a:pt x="143611" y="14513"/>
                  <a:pt x="140672" y="9717"/>
                  <a:pt x="120770" y="55209"/>
                </a:cubicBezTo>
                <a:cubicBezTo>
                  <a:pt x="118465" y="60478"/>
                  <a:pt x="111648" y="62218"/>
                  <a:pt x="106968" y="65561"/>
                </a:cubicBezTo>
                <a:cubicBezTo>
                  <a:pt x="103593" y="67971"/>
                  <a:pt x="99991" y="70052"/>
                  <a:pt x="96616" y="72462"/>
                </a:cubicBezTo>
                <a:cubicBezTo>
                  <a:pt x="91936" y="75804"/>
                  <a:pt x="87721" y="79814"/>
                  <a:pt x="82814" y="82813"/>
                </a:cubicBezTo>
                <a:cubicBezTo>
                  <a:pt x="66989" y="92484"/>
                  <a:pt x="49700" y="99782"/>
                  <a:pt x="34506" y="110418"/>
                </a:cubicBezTo>
                <a:cubicBezTo>
                  <a:pt x="-5589" y="138484"/>
                  <a:pt x="31063" y="126805"/>
                  <a:pt x="0" y="134572"/>
                </a:cubicBezTo>
                <a:cubicBezTo>
                  <a:pt x="5751" y="129971"/>
                  <a:pt x="11125" y="124855"/>
                  <a:pt x="17253" y="120770"/>
                </a:cubicBezTo>
                <a:cubicBezTo>
                  <a:pt x="21533" y="117917"/>
                  <a:pt x="26342" y="115930"/>
                  <a:pt x="31055" y="113868"/>
                </a:cubicBezTo>
                <a:cubicBezTo>
                  <a:pt x="44754" y="107875"/>
                  <a:pt x="58636" y="102309"/>
                  <a:pt x="72462" y="96616"/>
                </a:cubicBezTo>
                <a:cubicBezTo>
                  <a:pt x="85688" y="91170"/>
                  <a:pt x="91485" y="89689"/>
                  <a:pt x="103517" y="82813"/>
                </a:cubicBezTo>
                <a:cubicBezTo>
                  <a:pt x="107118" y="80755"/>
                  <a:pt x="110418" y="78212"/>
                  <a:pt x="113869" y="75912"/>
                </a:cubicBezTo>
                <a:cubicBezTo>
                  <a:pt x="116169" y="82813"/>
                  <a:pt x="120046" y="89377"/>
                  <a:pt x="120770" y="96616"/>
                </a:cubicBezTo>
                <a:cubicBezTo>
                  <a:pt x="122404" y="112963"/>
                  <a:pt x="105335" y="121312"/>
                  <a:pt x="96616" y="131121"/>
                </a:cubicBezTo>
                <a:cubicBezTo>
                  <a:pt x="93861" y="134221"/>
                  <a:pt x="92647" y="138540"/>
                  <a:pt x="89715" y="141473"/>
                </a:cubicBezTo>
                <a:cubicBezTo>
                  <a:pt x="83363" y="147825"/>
                  <a:pt x="75773" y="152811"/>
                  <a:pt x="69012" y="158726"/>
                </a:cubicBezTo>
                <a:cubicBezTo>
                  <a:pt x="66564" y="160868"/>
                  <a:pt x="64628" y="163567"/>
                  <a:pt x="62110" y="165627"/>
                </a:cubicBezTo>
                <a:cubicBezTo>
                  <a:pt x="17882" y="201813"/>
                  <a:pt x="44316" y="176520"/>
                  <a:pt x="17253" y="203583"/>
                </a:cubicBezTo>
                <a:cubicBezTo>
                  <a:pt x="18403" y="195532"/>
                  <a:pt x="17576" y="186936"/>
                  <a:pt x="20704" y="179429"/>
                </a:cubicBezTo>
                <a:cubicBezTo>
                  <a:pt x="23537" y="172631"/>
                  <a:pt x="29469" y="167549"/>
                  <a:pt x="34506" y="162176"/>
                </a:cubicBezTo>
                <a:cubicBezTo>
                  <a:pt x="46743" y="149123"/>
                  <a:pt x="59810" y="136872"/>
                  <a:pt x="72462" y="124220"/>
                </a:cubicBezTo>
                <a:cubicBezTo>
                  <a:pt x="89618" y="107064"/>
                  <a:pt x="79952" y="111996"/>
                  <a:pt x="100067" y="106967"/>
                </a:cubicBezTo>
                <a:cubicBezTo>
                  <a:pt x="102367" y="103517"/>
                  <a:pt x="103452" y="98814"/>
                  <a:pt x="106968" y="96616"/>
                </a:cubicBezTo>
                <a:cubicBezTo>
                  <a:pt x="113137" y="92760"/>
                  <a:pt x="127671" y="89714"/>
                  <a:pt x="127671" y="89714"/>
                </a:cubicBezTo>
                <a:cubicBezTo>
                  <a:pt x="138023" y="92015"/>
                  <a:pt x="149734" y="90996"/>
                  <a:pt x="158726" y="96616"/>
                </a:cubicBezTo>
                <a:cubicBezTo>
                  <a:pt x="161810" y="98544"/>
                  <a:pt x="157000" y="103765"/>
                  <a:pt x="155276" y="106967"/>
                </a:cubicBezTo>
                <a:cubicBezTo>
                  <a:pt x="148917" y="118777"/>
                  <a:pt x="143159" y="131169"/>
                  <a:pt x="134572" y="141473"/>
                </a:cubicBezTo>
                <a:cubicBezTo>
                  <a:pt x="111073" y="169671"/>
                  <a:pt x="123668" y="155827"/>
                  <a:pt x="96616" y="182880"/>
                </a:cubicBezTo>
                <a:lnTo>
                  <a:pt x="82814" y="196682"/>
                </a:lnTo>
                <a:cubicBezTo>
                  <a:pt x="101846" y="203026"/>
                  <a:pt x="87974" y="200568"/>
                  <a:pt x="117319" y="193231"/>
                </a:cubicBezTo>
                <a:cubicBezTo>
                  <a:pt x="123009" y="191808"/>
                  <a:pt x="128882" y="191203"/>
                  <a:pt x="134572" y="189781"/>
                </a:cubicBezTo>
                <a:cubicBezTo>
                  <a:pt x="138101" y="188899"/>
                  <a:pt x="141395" y="187212"/>
                  <a:pt x="144924" y="186330"/>
                </a:cubicBezTo>
                <a:cubicBezTo>
                  <a:pt x="150614" y="184908"/>
                  <a:pt x="156426" y="184030"/>
                  <a:pt x="162177" y="182880"/>
                </a:cubicBezTo>
                <a:cubicBezTo>
                  <a:pt x="159877" y="188631"/>
                  <a:pt x="158559" y="194881"/>
                  <a:pt x="155276" y="200133"/>
                </a:cubicBezTo>
                <a:cubicBezTo>
                  <a:pt x="136196" y="230660"/>
                  <a:pt x="152556" y="191769"/>
                  <a:pt x="138023" y="220836"/>
                </a:cubicBezTo>
                <a:cubicBezTo>
                  <a:pt x="135253" y="226376"/>
                  <a:pt x="134405" y="232836"/>
                  <a:pt x="131122" y="238089"/>
                </a:cubicBezTo>
                <a:cubicBezTo>
                  <a:pt x="128536" y="242227"/>
                  <a:pt x="124035" y="244814"/>
                  <a:pt x="120770" y="248441"/>
                </a:cubicBezTo>
                <a:cubicBezTo>
                  <a:pt x="113676" y="256323"/>
                  <a:pt x="106782" y="264387"/>
                  <a:pt x="100067" y="272594"/>
                </a:cubicBezTo>
                <a:cubicBezTo>
                  <a:pt x="96425" y="277045"/>
                  <a:pt x="93458" y="282030"/>
                  <a:pt x="89715" y="286397"/>
                </a:cubicBezTo>
                <a:cubicBezTo>
                  <a:pt x="86539" y="290102"/>
                  <a:pt x="82814" y="293298"/>
                  <a:pt x="79363" y="296748"/>
                </a:cubicBezTo>
                <a:cubicBezTo>
                  <a:pt x="81663" y="292147"/>
                  <a:pt x="83411" y="287226"/>
                  <a:pt x="86264" y="282946"/>
                </a:cubicBezTo>
                <a:cubicBezTo>
                  <a:pt x="88069" y="280239"/>
                  <a:pt x="91083" y="278544"/>
                  <a:pt x="93166" y="276045"/>
                </a:cubicBezTo>
                <a:cubicBezTo>
                  <a:pt x="96848" y="271627"/>
                  <a:pt x="100067" y="266844"/>
                  <a:pt x="103517" y="262243"/>
                </a:cubicBezTo>
                <a:cubicBezTo>
                  <a:pt x="107813" y="240763"/>
                  <a:pt x="109235" y="243115"/>
                  <a:pt x="103517" y="217385"/>
                </a:cubicBezTo>
                <a:cubicBezTo>
                  <a:pt x="103164" y="215797"/>
                  <a:pt x="101217" y="215085"/>
                  <a:pt x="100067" y="213935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275856" y="5051473"/>
            <a:ext cx="173524" cy="254479"/>
          </a:xfrm>
          <a:custGeom>
            <a:avLst/>
            <a:gdLst>
              <a:gd name="connsiteX0" fmla="*/ 37956 w 162177"/>
              <a:gd name="connsiteY0" fmla="*/ 72462 h 296748"/>
              <a:gd name="connsiteX1" fmla="*/ 55209 w 162177"/>
              <a:gd name="connsiteY1" fmla="*/ 65561 h 296748"/>
              <a:gd name="connsiteX2" fmla="*/ 62110 w 162177"/>
              <a:gd name="connsiteY2" fmla="*/ 51758 h 296748"/>
              <a:gd name="connsiteX3" fmla="*/ 75913 w 162177"/>
              <a:gd name="connsiteY3" fmla="*/ 34505 h 296748"/>
              <a:gd name="connsiteX4" fmla="*/ 103517 w 162177"/>
              <a:gd name="connsiteY4" fmla="*/ 3450 h 296748"/>
              <a:gd name="connsiteX5" fmla="*/ 113869 w 162177"/>
              <a:gd name="connsiteY5" fmla="*/ 0 h 296748"/>
              <a:gd name="connsiteX6" fmla="*/ 96616 w 162177"/>
              <a:gd name="connsiteY6" fmla="*/ 17253 h 296748"/>
              <a:gd name="connsiteX7" fmla="*/ 58660 w 162177"/>
              <a:gd name="connsiteY7" fmla="*/ 41407 h 296748"/>
              <a:gd name="connsiteX8" fmla="*/ 41407 w 162177"/>
              <a:gd name="connsiteY8" fmla="*/ 51758 h 296748"/>
              <a:gd name="connsiteX9" fmla="*/ 27605 w 162177"/>
              <a:gd name="connsiteY9" fmla="*/ 58659 h 296748"/>
              <a:gd name="connsiteX10" fmla="*/ 20704 w 162177"/>
              <a:gd name="connsiteY10" fmla="*/ 72462 h 296748"/>
              <a:gd name="connsiteX11" fmla="*/ 17253 w 162177"/>
              <a:gd name="connsiteY11" fmla="*/ 82813 h 296748"/>
              <a:gd name="connsiteX12" fmla="*/ 27605 w 162177"/>
              <a:gd name="connsiteY12" fmla="*/ 75912 h 296748"/>
              <a:gd name="connsiteX13" fmla="*/ 62110 w 162177"/>
              <a:gd name="connsiteY13" fmla="*/ 37956 h 296748"/>
              <a:gd name="connsiteX14" fmla="*/ 79363 w 162177"/>
              <a:gd name="connsiteY14" fmla="*/ 24154 h 296748"/>
              <a:gd name="connsiteX15" fmla="*/ 103517 w 162177"/>
              <a:gd name="connsiteY15" fmla="*/ 13802 h 296748"/>
              <a:gd name="connsiteX16" fmla="*/ 120770 w 162177"/>
              <a:gd name="connsiteY16" fmla="*/ 6901 h 296748"/>
              <a:gd name="connsiteX17" fmla="*/ 120770 w 162177"/>
              <a:gd name="connsiteY17" fmla="*/ 55209 h 296748"/>
              <a:gd name="connsiteX18" fmla="*/ 106968 w 162177"/>
              <a:gd name="connsiteY18" fmla="*/ 65561 h 296748"/>
              <a:gd name="connsiteX19" fmla="*/ 96616 w 162177"/>
              <a:gd name="connsiteY19" fmla="*/ 72462 h 296748"/>
              <a:gd name="connsiteX20" fmla="*/ 82814 w 162177"/>
              <a:gd name="connsiteY20" fmla="*/ 82813 h 296748"/>
              <a:gd name="connsiteX21" fmla="*/ 34506 w 162177"/>
              <a:gd name="connsiteY21" fmla="*/ 110418 h 296748"/>
              <a:gd name="connsiteX22" fmla="*/ 0 w 162177"/>
              <a:gd name="connsiteY22" fmla="*/ 134572 h 296748"/>
              <a:gd name="connsiteX23" fmla="*/ 17253 w 162177"/>
              <a:gd name="connsiteY23" fmla="*/ 120770 h 296748"/>
              <a:gd name="connsiteX24" fmla="*/ 31055 w 162177"/>
              <a:gd name="connsiteY24" fmla="*/ 113868 h 296748"/>
              <a:gd name="connsiteX25" fmla="*/ 72462 w 162177"/>
              <a:gd name="connsiteY25" fmla="*/ 96616 h 296748"/>
              <a:gd name="connsiteX26" fmla="*/ 103517 w 162177"/>
              <a:gd name="connsiteY26" fmla="*/ 82813 h 296748"/>
              <a:gd name="connsiteX27" fmla="*/ 113869 w 162177"/>
              <a:gd name="connsiteY27" fmla="*/ 75912 h 296748"/>
              <a:gd name="connsiteX28" fmla="*/ 120770 w 162177"/>
              <a:gd name="connsiteY28" fmla="*/ 96616 h 296748"/>
              <a:gd name="connsiteX29" fmla="*/ 96616 w 162177"/>
              <a:gd name="connsiteY29" fmla="*/ 131121 h 296748"/>
              <a:gd name="connsiteX30" fmla="*/ 89715 w 162177"/>
              <a:gd name="connsiteY30" fmla="*/ 141473 h 296748"/>
              <a:gd name="connsiteX31" fmla="*/ 69012 w 162177"/>
              <a:gd name="connsiteY31" fmla="*/ 158726 h 296748"/>
              <a:gd name="connsiteX32" fmla="*/ 62110 w 162177"/>
              <a:gd name="connsiteY32" fmla="*/ 165627 h 296748"/>
              <a:gd name="connsiteX33" fmla="*/ 17253 w 162177"/>
              <a:gd name="connsiteY33" fmla="*/ 203583 h 296748"/>
              <a:gd name="connsiteX34" fmla="*/ 20704 w 162177"/>
              <a:gd name="connsiteY34" fmla="*/ 179429 h 296748"/>
              <a:gd name="connsiteX35" fmla="*/ 34506 w 162177"/>
              <a:gd name="connsiteY35" fmla="*/ 162176 h 296748"/>
              <a:gd name="connsiteX36" fmla="*/ 72462 w 162177"/>
              <a:gd name="connsiteY36" fmla="*/ 124220 h 296748"/>
              <a:gd name="connsiteX37" fmla="*/ 100067 w 162177"/>
              <a:gd name="connsiteY37" fmla="*/ 106967 h 296748"/>
              <a:gd name="connsiteX38" fmla="*/ 106968 w 162177"/>
              <a:gd name="connsiteY38" fmla="*/ 96616 h 296748"/>
              <a:gd name="connsiteX39" fmla="*/ 127671 w 162177"/>
              <a:gd name="connsiteY39" fmla="*/ 89714 h 296748"/>
              <a:gd name="connsiteX40" fmla="*/ 158726 w 162177"/>
              <a:gd name="connsiteY40" fmla="*/ 96616 h 296748"/>
              <a:gd name="connsiteX41" fmla="*/ 155276 w 162177"/>
              <a:gd name="connsiteY41" fmla="*/ 106967 h 296748"/>
              <a:gd name="connsiteX42" fmla="*/ 134572 w 162177"/>
              <a:gd name="connsiteY42" fmla="*/ 141473 h 296748"/>
              <a:gd name="connsiteX43" fmla="*/ 96616 w 162177"/>
              <a:gd name="connsiteY43" fmla="*/ 182880 h 296748"/>
              <a:gd name="connsiteX44" fmla="*/ 82814 w 162177"/>
              <a:gd name="connsiteY44" fmla="*/ 196682 h 296748"/>
              <a:gd name="connsiteX45" fmla="*/ 117319 w 162177"/>
              <a:gd name="connsiteY45" fmla="*/ 193231 h 296748"/>
              <a:gd name="connsiteX46" fmla="*/ 134572 w 162177"/>
              <a:gd name="connsiteY46" fmla="*/ 189781 h 296748"/>
              <a:gd name="connsiteX47" fmla="*/ 144924 w 162177"/>
              <a:gd name="connsiteY47" fmla="*/ 186330 h 296748"/>
              <a:gd name="connsiteX48" fmla="*/ 162177 w 162177"/>
              <a:gd name="connsiteY48" fmla="*/ 182880 h 296748"/>
              <a:gd name="connsiteX49" fmla="*/ 155276 w 162177"/>
              <a:gd name="connsiteY49" fmla="*/ 200133 h 296748"/>
              <a:gd name="connsiteX50" fmla="*/ 138023 w 162177"/>
              <a:gd name="connsiteY50" fmla="*/ 220836 h 296748"/>
              <a:gd name="connsiteX51" fmla="*/ 131122 w 162177"/>
              <a:gd name="connsiteY51" fmla="*/ 238089 h 296748"/>
              <a:gd name="connsiteX52" fmla="*/ 120770 w 162177"/>
              <a:gd name="connsiteY52" fmla="*/ 248441 h 296748"/>
              <a:gd name="connsiteX53" fmla="*/ 100067 w 162177"/>
              <a:gd name="connsiteY53" fmla="*/ 272594 h 296748"/>
              <a:gd name="connsiteX54" fmla="*/ 89715 w 162177"/>
              <a:gd name="connsiteY54" fmla="*/ 286397 h 296748"/>
              <a:gd name="connsiteX55" fmla="*/ 79363 w 162177"/>
              <a:gd name="connsiteY55" fmla="*/ 296748 h 296748"/>
              <a:gd name="connsiteX56" fmla="*/ 86264 w 162177"/>
              <a:gd name="connsiteY56" fmla="*/ 282946 h 296748"/>
              <a:gd name="connsiteX57" fmla="*/ 93166 w 162177"/>
              <a:gd name="connsiteY57" fmla="*/ 276045 h 296748"/>
              <a:gd name="connsiteX58" fmla="*/ 103517 w 162177"/>
              <a:gd name="connsiteY58" fmla="*/ 262243 h 296748"/>
              <a:gd name="connsiteX59" fmla="*/ 103517 w 162177"/>
              <a:gd name="connsiteY59" fmla="*/ 217385 h 296748"/>
              <a:gd name="connsiteX60" fmla="*/ 100067 w 162177"/>
              <a:gd name="connsiteY60" fmla="*/ 213935 h 29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62177" h="296748">
                <a:moveTo>
                  <a:pt x="37956" y="72462"/>
                </a:moveTo>
                <a:cubicBezTo>
                  <a:pt x="43707" y="70162"/>
                  <a:pt x="50506" y="69592"/>
                  <a:pt x="55209" y="65561"/>
                </a:cubicBezTo>
                <a:cubicBezTo>
                  <a:pt x="59115" y="62213"/>
                  <a:pt x="59558" y="56224"/>
                  <a:pt x="62110" y="51758"/>
                </a:cubicBezTo>
                <a:cubicBezTo>
                  <a:pt x="72725" y="33183"/>
                  <a:pt x="64583" y="48668"/>
                  <a:pt x="75913" y="34505"/>
                </a:cubicBezTo>
                <a:cubicBezTo>
                  <a:pt x="84281" y="24045"/>
                  <a:pt x="89172" y="8231"/>
                  <a:pt x="103517" y="3450"/>
                </a:cubicBezTo>
                <a:lnTo>
                  <a:pt x="113869" y="0"/>
                </a:lnTo>
                <a:cubicBezTo>
                  <a:pt x="108118" y="5751"/>
                  <a:pt x="103478" y="12886"/>
                  <a:pt x="96616" y="17253"/>
                </a:cubicBezTo>
                <a:lnTo>
                  <a:pt x="58660" y="41407"/>
                </a:lnTo>
                <a:cubicBezTo>
                  <a:pt x="52973" y="44961"/>
                  <a:pt x="47406" y="48759"/>
                  <a:pt x="41407" y="51758"/>
                </a:cubicBezTo>
                <a:lnTo>
                  <a:pt x="27605" y="58659"/>
                </a:lnTo>
                <a:cubicBezTo>
                  <a:pt x="25305" y="63260"/>
                  <a:pt x="22730" y="67734"/>
                  <a:pt x="20704" y="72462"/>
                </a:cubicBezTo>
                <a:cubicBezTo>
                  <a:pt x="19271" y="75805"/>
                  <a:pt x="14000" y="81187"/>
                  <a:pt x="17253" y="82813"/>
                </a:cubicBezTo>
                <a:cubicBezTo>
                  <a:pt x="20962" y="84667"/>
                  <a:pt x="24154" y="78212"/>
                  <a:pt x="27605" y="75912"/>
                </a:cubicBezTo>
                <a:cubicBezTo>
                  <a:pt x="41724" y="54735"/>
                  <a:pt x="31576" y="68490"/>
                  <a:pt x="62110" y="37956"/>
                </a:cubicBezTo>
                <a:cubicBezTo>
                  <a:pt x="69664" y="30402"/>
                  <a:pt x="69212" y="29954"/>
                  <a:pt x="79363" y="24154"/>
                </a:cubicBezTo>
                <a:cubicBezTo>
                  <a:pt x="94779" y="15345"/>
                  <a:pt x="89446" y="19079"/>
                  <a:pt x="103517" y="13802"/>
                </a:cubicBezTo>
                <a:cubicBezTo>
                  <a:pt x="109317" y="11627"/>
                  <a:pt x="115019" y="9201"/>
                  <a:pt x="120770" y="6901"/>
                </a:cubicBezTo>
                <a:cubicBezTo>
                  <a:pt x="143611" y="14513"/>
                  <a:pt x="140672" y="9717"/>
                  <a:pt x="120770" y="55209"/>
                </a:cubicBezTo>
                <a:cubicBezTo>
                  <a:pt x="118465" y="60478"/>
                  <a:pt x="111648" y="62218"/>
                  <a:pt x="106968" y="65561"/>
                </a:cubicBezTo>
                <a:cubicBezTo>
                  <a:pt x="103593" y="67971"/>
                  <a:pt x="99991" y="70052"/>
                  <a:pt x="96616" y="72462"/>
                </a:cubicBezTo>
                <a:cubicBezTo>
                  <a:pt x="91936" y="75804"/>
                  <a:pt x="87721" y="79814"/>
                  <a:pt x="82814" y="82813"/>
                </a:cubicBezTo>
                <a:cubicBezTo>
                  <a:pt x="66989" y="92484"/>
                  <a:pt x="49700" y="99782"/>
                  <a:pt x="34506" y="110418"/>
                </a:cubicBezTo>
                <a:cubicBezTo>
                  <a:pt x="-5589" y="138484"/>
                  <a:pt x="31063" y="126805"/>
                  <a:pt x="0" y="134572"/>
                </a:cubicBezTo>
                <a:cubicBezTo>
                  <a:pt x="5751" y="129971"/>
                  <a:pt x="11125" y="124855"/>
                  <a:pt x="17253" y="120770"/>
                </a:cubicBezTo>
                <a:cubicBezTo>
                  <a:pt x="21533" y="117917"/>
                  <a:pt x="26342" y="115930"/>
                  <a:pt x="31055" y="113868"/>
                </a:cubicBezTo>
                <a:cubicBezTo>
                  <a:pt x="44754" y="107875"/>
                  <a:pt x="58636" y="102309"/>
                  <a:pt x="72462" y="96616"/>
                </a:cubicBezTo>
                <a:cubicBezTo>
                  <a:pt x="85688" y="91170"/>
                  <a:pt x="91485" y="89689"/>
                  <a:pt x="103517" y="82813"/>
                </a:cubicBezTo>
                <a:cubicBezTo>
                  <a:pt x="107118" y="80755"/>
                  <a:pt x="110418" y="78212"/>
                  <a:pt x="113869" y="75912"/>
                </a:cubicBezTo>
                <a:cubicBezTo>
                  <a:pt x="116169" y="82813"/>
                  <a:pt x="120046" y="89377"/>
                  <a:pt x="120770" y="96616"/>
                </a:cubicBezTo>
                <a:cubicBezTo>
                  <a:pt x="122404" y="112963"/>
                  <a:pt x="105335" y="121312"/>
                  <a:pt x="96616" y="131121"/>
                </a:cubicBezTo>
                <a:cubicBezTo>
                  <a:pt x="93861" y="134221"/>
                  <a:pt x="92647" y="138540"/>
                  <a:pt x="89715" y="141473"/>
                </a:cubicBezTo>
                <a:cubicBezTo>
                  <a:pt x="83363" y="147825"/>
                  <a:pt x="75773" y="152811"/>
                  <a:pt x="69012" y="158726"/>
                </a:cubicBezTo>
                <a:cubicBezTo>
                  <a:pt x="66564" y="160868"/>
                  <a:pt x="64628" y="163567"/>
                  <a:pt x="62110" y="165627"/>
                </a:cubicBezTo>
                <a:cubicBezTo>
                  <a:pt x="17882" y="201813"/>
                  <a:pt x="44316" y="176520"/>
                  <a:pt x="17253" y="203583"/>
                </a:cubicBezTo>
                <a:cubicBezTo>
                  <a:pt x="18403" y="195532"/>
                  <a:pt x="17576" y="186936"/>
                  <a:pt x="20704" y="179429"/>
                </a:cubicBezTo>
                <a:cubicBezTo>
                  <a:pt x="23537" y="172631"/>
                  <a:pt x="29469" y="167549"/>
                  <a:pt x="34506" y="162176"/>
                </a:cubicBezTo>
                <a:cubicBezTo>
                  <a:pt x="46743" y="149123"/>
                  <a:pt x="59810" y="136872"/>
                  <a:pt x="72462" y="124220"/>
                </a:cubicBezTo>
                <a:cubicBezTo>
                  <a:pt x="89618" y="107064"/>
                  <a:pt x="79952" y="111996"/>
                  <a:pt x="100067" y="106967"/>
                </a:cubicBezTo>
                <a:cubicBezTo>
                  <a:pt x="102367" y="103517"/>
                  <a:pt x="103452" y="98814"/>
                  <a:pt x="106968" y="96616"/>
                </a:cubicBezTo>
                <a:cubicBezTo>
                  <a:pt x="113137" y="92760"/>
                  <a:pt x="127671" y="89714"/>
                  <a:pt x="127671" y="89714"/>
                </a:cubicBezTo>
                <a:cubicBezTo>
                  <a:pt x="138023" y="92015"/>
                  <a:pt x="149734" y="90996"/>
                  <a:pt x="158726" y="96616"/>
                </a:cubicBezTo>
                <a:cubicBezTo>
                  <a:pt x="161810" y="98544"/>
                  <a:pt x="157000" y="103765"/>
                  <a:pt x="155276" y="106967"/>
                </a:cubicBezTo>
                <a:cubicBezTo>
                  <a:pt x="148917" y="118777"/>
                  <a:pt x="143159" y="131169"/>
                  <a:pt x="134572" y="141473"/>
                </a:cubicBezTo>
                <a:cubicBezTo>
                  <a:pt x="111073" y="169671"/>
                  <a:pt x="123668" y="155827"/>
                  <a:pt x="96616" y="182880"/>
                </a:cubicBezTo>
                <a:lnTo>
                  <a:pt x="82814" y="196682"/>
                </a:lnTo>
                <a:cubicBezTo>
                  <a:pt x="101846" y="203026"/>
                  <a:pt x="87974" y="200568"/>
                  <a:pt x="117319" y="193231"/>
                </a:cubicBezTo>
                <a:cubicBezTo>
                  <a:pt x="123009" y="191808"/>
                  <a:pt x="128882" y="191203"/>
                  <a:pt x="134572" y="189781"/>
                </a:cubicBezTo>
                <a:cubicBezTo>
                  <a:pt x="138101" y="188899"/>
                  <a:pt x="141395" y="187212"/>
                  <a:pt x="144924" y="186330"/>
                </a:cubicBezTo>
                <a:cubicBezTo>
                  <a:pt x="150614" y="184908"/>
                  <a:pt x="156426" y="184030"/>
                  <a:pt x="162177" y="182880"/>
                </a:cubicBezTo>
                <a:cubicBezTo>
                  <a:pt x="159877" y="188631"/>
                  <a:pt x="158559" y="194881"/>
                  <a:pt x="155276" y="200133"/>
                </a:cubicBezTo>
                <a:cubicBezTo>
                  <a:pt x="136196" y="230660"/>
                  <a:pt x="152556" y="191769"/>
                  <a:pt x="138023" y="220836"/>
                </a:cubicBezTo>
                <a:cubicBezTo>
                  <a:pt x="135253" y="226376"/>
                  <a:pt x="134405" y="232836"/>
                  <a:pt x="131122" y="238089"/>
                </a:cubicBezTo>
                <a:cubicBezTo>
                  <a:pt x="128536" y="242227"/>
                  <a:pt x="124035" y="244814"/>
                  <a:pt x="120770" y="248441"/>
                </a:cubicBezTo>
                <a:cubicBezTo>
                  <a:pt x="113676" y="256323"/>
                  <a:pt x="106782" y="264387"/>
                  <a:pt x="100067" y="272594"/>
                </a:cubicBezTo>
                <a:cubicBezTo>
                  <a:pt x="96425" y="277045"/>
                  <a:pt x="93458" y="282030"/>
                  <a:pt x="89715" y="286397"/>
                </a:cubicBezTo>
                <a:cubicBezTo>
                  <a:pt x="86539" y="290102"/>
                  <a:pt x="82814" y="293298"/>
                  <a:pt x="79363" y="296748"/>
                </a:cubicBezTo>
                <a:cubicBezTo>
                  <a:pt x="81663" y="292147"/>
                  <a:pt x="83411" y="287226"/>
                  <a:pt x="86264" y="282946"/>
                </a:cubicBezTo>
                <a:cubicBezTo>
                  <a:pt x="88069" y="280239"/>
                  <a:pt x="91083" y="278544"/>
                  <a:pt x="93166" y="276045"/>
                </a:cubicBezTo>
                <a:cubicBezTo>
                  <a:pt x="96848" y="271627"/>
                  <a:pt x="100067" y="266844"/>
                  <a:pt x="103517" y="262243"/>
                </a:cubicBezTo>
                <a:cubicBezTo>
                  <a:pt x="107813" y="240763"/>
                  <a:pt x="109235" y="243115"/>
                  <a:pt x="103517" y="217385"/>
                </a:cubicBezTo>
                <a:cubicBezTo>
                  <a:pt x="103164" y="215797"/>
                  <a:pt x="101217" y="215085"/>
                  <a:pt x="100067" y="213935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6372200" y="5057751"/>
            <a:ext cx="173524" cy="254479"/>
          </a:xfrm>
          <a:custGeom>
            <a:avLst/>
            <a:gdLst>
              <a:gd name="connsiteX0" fmla="*/ 37956 w 162177"/>
              <a:gd name="connsiteY0" fmla="*/ 72462 h 296748"/>
              <a:gd name="connsiteX1" fmla="*/ 55209 w 162177"/>
              <a:gd name="connsiteY1" fmla="*/ 65561 h 296748"/>
              <a:gd name="connsiteX2" fmla="*/ 62110 w 162177"/>
              <a:gd name="connsiteY2" fmla="*/ 51758 h 296748"/>
              <a:gd name="connsiteX3" fmla="*/ 75913 w 162177"/>
              <a:gd name="connsiteY3" fmla="*/ 34505 h 296748"/>
              <a:gd name="connsiteX4" fmla="*/ 103517 w 162177"/>
              <a:gd name="connsiteY4" fmla="*/ 3450 h 296748"/>
              <a:gd name="connsiteX5" fmla="*/ 113869 w 162177"/>
              <a:gd name="connsiteY5" fmla="*/ 0 h 296748"/>
              <a:gd name="connsiteX6" fmla="*/ 96616 w 162177"/>
              <a:gd name="connsiteY6" fmla="*/ 17253 h 296748"/>
              <a:gd name="connsiteX7" fmla="*/ 58660 w 162177"/>
              <a:gd name="connsiteY7" fmla="*/ 41407 h 296748"/>
              <a:gd name="connsiteX8" fmla="*/ 41407 w 162177"/>
              <a:gd name="connsiteY8" fmla="*/ 51758 h 296748"/>
              <a:gd name="connsiteX9" fmla="*/ 27605 w 162177"/>
              <a:gd name="connsiteY9" fmla="*/ 58659 h 296748"/>
              <a:gd name="connsiteX10" fmla="*/ 20704 w 162177"/>
              <a:gd name="connsiteY10" fmla="*/ 72462 h 296748"/>
              <a:gd name="connsiteX11" fmla="*/ 17253 w 162177"/>
              <a:gd name="connsiteY11" fmla="*/ 82813 h 296748"/>
              <a:gd name="connsiteX12" fmla="*/ 27605 w 162177"/>
              <a:gd name="connsiteY12" fmla="*/ 75912 h 296748"/>
              <a:gd name="connsiteX13" fmla="*/ 62110 w 162177"/>
              <a:gd name="connsiteY13" fmla="*/ 37956 h 296748"/>
              <a:gd name="connsiteX14" fmla="*/ 79363 w 162177"/>
              <a:gd name="connsiteY14" fmla="*/ 24154 h 296748"/>
              <a:gd name="connsiteX15" fmla="*/ 103517 w 162177"/>
              <a:gd name="connsiteY15" fmla="*/ 13802 h 296748"/>
              <a:gd name="connsiteX16" fmla="*/ 120770 w 162177"/>
              <a:gd name="connsiteY16" fmla="*/ 6901 h 296748"/>
              <a:gd name="connsiteX17" fmla="*/ 120770 w 162177"/>
              <a:gd name="connsiteY17" fmla="*/ 55209 h 296748"/>
              <a:gd name="connsiteX18" fmla="*/ 106968 w 162177"/>
              <a:gd name="connsiteY18" fmla="*/ 65561 h 296748"/>
              <a:gd name="connsiteX19" fmla="*/ 96616 w 162177"/>
              <a:gd name="connsiteY19" fmla="*/ 72462 h 296748"/>
              <a:gd name="connsiteX20" fmla="*/ 82814 w 162177"/>
              <a:gd name="connsiteY20" fmla="*/ 82813 h 296748"/>
              <a:gd name="connsiteX21" fmla="*/ 34506 w 162177"/>
              <a:gd name="connsiteY21" fmla="*/ 110418 h 296748"/>
              <a:gd name="connsiteX22" fmla="*/ 0 w 162177"/>
              <a:gd name="connsiteY22" fmla="*/ 134572 h 296748"/>
              <a:gd name="connsiteX23" fmla="*/ 17253 w 162177"/>
              <a:gd name="connsiteY23" fmla="*/ 120770 h 296748"/>
              <a:gd name="connsiteX24" fmla="*/ 31055 w 162177"/>
              <a:gd name="connsiteY24" fmla="*/ 113868 h 296748"/>
              <a:gd name="connsiteX25" fmla="*/ 72462 w 162177"/>
              <a:gd name="connsiteY25" fmla="*/ 96616 h 296748"/>
              <a:gd name="connsiteX26" fmla="*/ 103517 w 162177"/>
              <a:gd name="connsiteY26" fmla="*/ 82813 h 296748"/>
              <a:gd name="connsiteX27" fmla="*/ 113869 w 162177"/>
              <a:gd name="connsiteY27" fmla="*/ 75912 h 296748"/>
              <a:gd name="connsiteX28" fmla="*/ 120770 w 162177"/>
              <a:gd name="connsiteY28" fmla="*/ 96616 h 296748"/>
              <a:gd name="connsiteX29" fmla="*/ 96616 w 162177"/>
              <a:gd name="connsiteY29" fmla="*/ 131121 h 296748"/>
              <a:gd name="connsiteX30" fmla="*/ 89715 w 162177"/>
              <a:gd name="connsiteY30" fmla="*/ 141473 h 296748"/>
              <a:gd name="connsiteX31" fmla="*/ 69012 w 162177"/>
              <a:gd name="connsiteY31" fmla="*/ 158726 h 296748"/>
              <a:gd name="connsiteX32" fmla="*/ 62110 w 162177"/>
              <a:gd name="connsiteY32" fmla="*/ 165627 h 296748"/>
              <a:gd name="connsiteX33" fmla="*/ 17253 w 162177"/>
              <a:gd name="connsiteY33" fmla="*/ 203583 h 296748"/>
              <a:gd name="connsiteX34" fmla="*/ 20704 w 162177"/>
              <a:gd name="connsiteY34" fmla="*/ 179429 h 296748"/>
              <a:gd name="connsiteX35" fmla="*/ 34506 w 162177"/>
              <a:gd name="connsiteY35" fmla="*/ 162176 h 296748"/>
              <a:gd name="connsiteX36" fmla="*/ 72462 w 162177"/>
              <a:gd name="connsiteY36" fmla="*/ 124220 h 296748"/>
              <a:gd name="connsiteX37" fmla="*/ 100067 w 162177"/>
              <a:gd name="connsiteY37" fmla="*/ 106967 h 296748"/>
              <a:gd name="connsiteX38" fmla="*/ 106968 w 162177"/>
              <a:gd name="connsiteY38" fmla="*/ 96616 h 296748"/>
              <a:gd name="connsiteX39" fmla="*/ 127671 w 162177"/>
              <a:gd name="connsiteY39" fmla="*/ 89714 h 296748"/>
              <a:gd name="connsiteX40" fmla="*/ 158726 w 162177"/>
              <a:gd name="connsiteY40" fmla="*/ 96616 h 296748"/>
              <a:gd name="connsiteX41" fmla="*/ 155276 w 162177"/>
              <a:gd name="connsiteY41" fmla="*/ 106967 h 296748"/>
              <a:gd name="connsiteX42" fmla="*/ 134572 w 162177"/>
              <a:gd name="connsiteY42" fmla="*/ 141473 h 296748"/>
              <a:gd name="connsiteX43" fmla="*/ 96616 w 162177"/>
              <a:gd name="connsiteY43" fmla="*/ 182880 h 296748"/>
              <a:gd name="connsiteX44" fmla="*/ 82814 w 162177"/>
              <a:gd name="connsiteY44" fmla="*/ 196682 h 296748"/>
              <a:gd name="connsiteX45" fmla="*/ 117319 w 162177"/>
              <a:gd name="connsiteY45" fmla="*/ 193231 h 296748"/>
              <a:gd name="connsiteX46" fmla="*/ 134572 w 162177"/>
              <a:gd name="connsiteY46" fmla="*/ 189781 h 296748"/>
              <a:gd name="connsiteX47" fmla="*/ 144924 w 162177"/>
              <a:gd name="connsiteY47" fmla="*/ 186330 h 296748"/>
              <a:gd name="connsiteX48" fmla="*/ 162177 w 162177"/>
              <a:gd name="connsiteY48" fmla="*/ 182880 h 296748"/>
              <a:gd name="connsiteX49" fmla="*/ 155276 w 162177"/>
              <a:gd name="connsiteY49" fmla="*/ 200133 h 296748"/>
              <a:gd name="connsiteX50" fmla="*/ 138023 w 162177"/>
              <a:gd name="connsiteY50" fmla="*/ 220836 h 296748"/>
              <a:gd name="connsiteX51" fmla="*/ 131122 w 162177"/>
              <a:gd name="connsiteY51" fmla="*/ 238089 h 296748"/>
              <a:gd name="connsiteX52" fmla="*/ 120770 w 162177"/>
              <a:gd name="connsiteY52" fmla="*/ 248441 h 296748"/>
              <a:gd name="connsiteX53" fmla="*/ 100067 w 162177"/>
              <a:gd name="connsiteY53" fmla="*/ 272594 h 296748"/>
              <a:gd name="connsiteX54" fmla="*/ 89715 w 162177"/>
              <a:gd name="connsiteY54" fmla="*/ 286397 h 296748"/>
              <a:gd name="connsiteX55" fmla="*/ 79363 w 162177"/>
              <a:gd name="connsiteY55" fmla="*/ 296748 h 296748"/>
              <a:gd name="connsiteX56" fmla="*/ 86264 w 162177"/>
              <a:gd name="connsiteY56" fmla="*/ 282946 h 296748"/>
              <a:gd name="connsiteX57" fmla="*/ 93166 w 162177"/>
              <a:gd name="connsiteY57" fmla="*/ 276045 h 296748"/>
              <a:gd name="connsiteX58" fmla="*/ 103517 w 162177"/>
              <a:gd name="connsiteY58" fmla="*/ 262243 h 296748"/>
              <a:gd name="connsiteX59" fmla="*/ 103517 w 162177"/>
              <a:gd name="connsiteY59" fmla="*/ 217385 h 296748"/>
              <a:gd name="connsiteX60" fmla="*/ 100067 w 162177"/>
              <a:gd name="connsiteY60" fmla="*/ 213935 h 29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62177" h="296748">
                <a:moveTo>
                  <a:pt x="37956" y="72462"/>
                </a:moveTo>
                <a:cubicBezTo>
                  <a:pt x="43707" y="70162"/>
                  <a:pt x="50506" y="69592"/>
                  <a:pt x="55209" y="65561"/>
                </a:cubicBezTo>
                <a:cubicBezTo>
                  <a:pt x="59115" y="62213"/>
                  <a:pt x="59558" y="56224"/>
                  <a:pt x="62110" y="51758"/>
                </a:cubicBezTo>
                <a:cubicBezTo>
                  <a:pt x="72725" y="33183"/>
                  <a:pt x="64583" y="48668"/>
                  <a:pt x="75913" y="34505"/>
                </a:cubicBezTo>
                <a:cubicBezTo>
                  <a:pt x="84281" y="24045"/>
                  <a:pt x="89172" y="8231"/>
                  <a:pt x="103517" y="3450"/>
                </a:cubicBezTo>
                <a:lnTo>
                  <a:pt x="113869" y="0"/>
                </a:lnTo>
                <a:cubicBezTo>
                  <a:pt x="108118" y="5751"/>
                  <a:pt x="103478" y="12886"/>
                  <a:pt x="96616" y="17253"/>
                </a:cubicBezTo>
                <a:lnTo>
                  <a:pt x="58660" y="41407"/>
                </a:lnTo>
                <a:cubicBezTo>
                  <a:pt x="52973" y="44961"/>
                  <a:pt x="47406" y="48759"/>
                  <a:pt x="41407" y="51758"/>
                </a:cubicBezTo>
                <a:lnTo>
                  <a:pt x="27605" y="58659"/>
                </a:lnTo>
                <a:cubicBezTo>
                  <a:pt x="25305" y="63260"/>
                  <a:pt x="22730" y="67734"/>
                  <a:pt x="20704" y="72462"/>
                </a:cubicBezTo>
                <a:cubicBezTo>
                  <a:pt x="19271" y="75805"/>
                  <a:pt x="14000" y="81187"/>
                  <a:pt x="17253" y="82813"/>
                </a:cubicBezTo>
                <a:cubicBezTo>
                  <a:pt x="20962" y="84667"/>
                  <a:pt x="24154" y="78212"/>
                  <a:pt x="27605" y="75912"/>
                </a:cubicBezTo>
                <a:cubicBezTo>
                  <a:pt x="41724" y="54735"/>
                  <a:pt x="31576" y="68490"/>
                  <a:pt x="62110" y="37956"/>
                </a:cubicBezTo>
                <a:cubicBezTo>
                  <a:pt x="69664" y="30402"/>
                  <a:pt x="69212" y="29954"/>
                  <a:pt x="79363" y="24154"/>
                </a:cubicBezTo>
                <a:cubicBezTo>
                  <a:pt x="94779" y="15345"/>
                  <a:pt x="89446" y="19079"/>
                  <a:pt x="103517" y="13802"/>
                </a:cubicBezTo>
                <a:cubicBezTo>
                  <a:pt x="109317" y="11627"/>
                  <a:pt x="115019" y="9201"/>
                  <a:pt x="120770" y="6901"/>
                </a:cubicBezTo>
                <a:cubicBezTo>
                  <a:pt x="143611" y="14513"/>
                  <a:pt x="140672" y="9717"/>
                  <a:pt x="120770" y="55209"/>
                </a:cubicBezTo>
                <a:cubicBezTo>
                  <a:pt x="118465" y="60478"/>
                  <a:pt x="111648" y="62218"/>
                  <a:pt x="106968" y="65561"/>
                </a:cubicBezTo>
                <a:cubicBezTo>
                  <a:pt x="103593" y="67971"/>
                  <a:pt x="99991" y="70052"/>
                  <a:pt x="96616" y="72462"/>
                </a:cubicBezTo>
                <a:cubicBezTo>
                  <a:pt x="91936" y="75804"/>
                  <a:pt x="87721" y="79814"/>
                  <a:pt x="82814" y="82813"/>
                </a:cubicBezTo>
                <a:cubicBezTo>
                  <a:pt x="66989" y="92484"/>
                  <a:pt x="49700" y="99782"/>
                  <a:pt x="34506" y="110418"/>
                </a:cubicBezTo>
                <a:cubicBezTo>
                  <a:pt x="-5589" y="138484"/>
                  <a:pt x="31063" y="126805"/>
                  <a:pt x="0" y="134572"/>
                </a:cubicBezTo>
                <a:cubicBezTo>
                  <a:pt x="5751" y="129971"/>
                  <a:pt x="11125" y="124855"/>
                  <a:pt x="17253" y="120770"/>
                </a:cubicBezTo>
                <a:cubicBezTo>
                  <a:pt x="21533" y="117917"/>
                  <a:pt x="26342" y="115930"/>
                  <a:pt x="31055" y="113868"/>
                </a:cubicBezTo>
                <a:cubicBezTo>
                  <a:pt x="44754" y="107875"/>
                  <a:pt x="58636" y="102309"/>
                  <a:pt x="72462" y="96616"/>
                </a:cubicBezTo>
                <a:cubicBezTo>
                  <a:pt x="85688" y="91170"/>
                  <a:pt x="91485" y="89689"/>
                  <a:pt x="103517" y="82813"/>
                </a:cubicBezTo>
                <a:cubicBezTo>
                  <a:pt x="107118" y="80755"/>
                  <a:pt x="110418" y="78212"/>
                  <a:pt x="113869" y="75912"/>
                </a:cubicBezTo>
                <a:cubicBezTo>
                  <a:pt x="116169" y="82813"/>
                  <a:pt x="120046" y="89377"/>
                  <a:pt x="120770" y="96616"/>
                </a:cubicBezTo>
                <a:cubicBezTo>
                  <a:pt x="122404" y="112963"/>
                  <a:pt x="105335" y="121312"/>
                  <a:pt x="96616" y="131121"/>
                </a:cubicBezTo>
                <a:cubicBezTo>
                  <a:pt x="93861" y="134221"/>
                  <a:pt x="92647" y="138540"/>
                  <a:pt x="89715" y="141473"/>
                </a:cubicBezTo>
                <a:cubicBezTo>
                  <a:pt x="83363" y="147825"/>
                  <a:pt x="75773" y="152811"/>
                  <a:pt x="69012" y="158726"/>
                </a:cubicBezTo>
                <a:cubicBezTo>
                  <a:pt x="66564" y="160868"/>
                  <a:pt x="64628" y="163567"/>
                  <a:pt x="62110" y="165627"/>
                </a:cubicBezTo>
                <a:cubicBezTo>
                  <a:pt x="17882" y="201813"/>
                  <a:pt x="44316" y="176520"/>
                  <a:pt x="17253" y="203583"/>
                </a:cubicBezTo>
                <a:cubicBezTo>
                  <a:pt x="18403" y="195532"/>
                  <a:pt x="17576" y="186936"/>
                  <a:pt x="20704" y="179429"/>
                </a:cubicBezTo>
                <a:cubicBezTo>
                  <a:pt x="23537" y="172631"/>
                  <a:pt x="29469" y="167549"/>
                  <a:pt x="34506" y="162176"/>
                </a:cubicBezTo>
                <a:cubicBezTo>
                  <a:pt x="46743" y="149123"/>
                  <a:pt x="59810" y="136872"/>
                  <a:pt x="72462" y="124220"/>
                </a:cubicBezTo>
                <a:cubicBezTo>
                  <a:pt x="89618" y="107064"/>
                  <a:pt x="79952" y="111996"/>
                  <a:pt x="100067" y="106967"/>
                </a:cubicBezTo>
                <a:cubicBezTo>
                  <a:pt x="102367" y="103517"/>
                  <a:pt x="103452" y="98814"/>
                  <a:pt x="106968" y="96616"/>
                </a:cubicBezTo>
                <a:cubicBezTo>
                  <a:pt x="113137" y="92760"/>
                  <a:pt x="127671" y="89714"/>
                  <a:pt x="127671" y="89714"/>
                </a:cubicBezTo>
                <a:cubicBezTo>
                  <a:pt x="138023" y="92015"/>
                  <a:pt x="149734" y="90996"/>
                  <a:pt x="158726" y="96616"/>
                </a:cubicBezTo>
                <a:cubicBezTo>
                  <a:pt x="161810" y="98544"/>
                  <a:pt x="157000" y="103765"/>
                  <a:pt x="155276" y="106967"/>
                </a:cubicBezTo>
                <a:cubicBezTo>
                  <a:pt x="148917" y="118777"/>
                  <a:pt x="143159" y="131169"/>
                  <a:pt x="134572" y="141473"/>
                </a:cubicBezTo>
                <a:cubicBezTo>
                  <a:pt x="111073" y="169671"/>
                  <a:pt x="123668" y="155827"/>
                  <a:pt x="96616" y="182880"/>
                </a:cubicBezTo>
                <a:lnTo>
                  <a:pt x="82814" y="196682"/>
                </a:lnTo>
                <a:cubicBezTo>
                  <a:pt x="101846" y="203026"/>
                  <a:pt x="87974" y="200568"/>
                  <a:pt x="117319" y="193231"/>
                </a:cubicBezTo>
                <a:cubicBezTo>
                  <a:pt x="123009" y="191808"/>
                  <a:pt x="128882" y="191203"/>
                  <a:pt x="134572" y="189781"/>
                </a:cubicBezTo>
                <a:cubicBezTo>
                  <a:pt x="138101" y="188899"/>
                  <a:pt x="141395" y="187212"/>
                  <a:pt x="144924" y="186330"/>
                </a:cubicBezTo>
                <a:cubicBezTo>
                  <a:pt x="150614" y="184908"/>
                  <a:pt x="156426" y="184030"/>
                  <a:pt x="162177" y="182880"/>
                </a:cubicBezTo>
                <a:cubicBezTo>
                  <a:pt x="159877" y="188631"/>
                  <a:pt x="158559" y="194881"/>
                  <a:pt x="155276" y="200133"/>
                </a:cubicBezTo>
                <a:cubicBezTo>
                  <a:pt x="136196" y="230660"/>
                  <a:pt x="152556" y="191769"/>
                  <a:pt x="138023" y="220836"/>
                </a:cubicBezTo>
                <a:cubicBezTo>
                  <a:pt x="135253" y="226376"/>
                  <a:pt x="134405" y="232836"/>
                  <a:pt x="131122" y="238089"/>
                </a:cubicBezTo>
                <a:cubicBezTo>
                  <a:pt x="128536" y="242227"/>
                  <a:pt x="124035" y="244814"/>
                  <a:pt x="120770" y="248441"/>
                </a:cubicBezTo>
                <a:cubicBezTo>
                  <a:pt x="113676" y="256323"/>
                  <a:pt x="106782" y="264387"/>
                  <a:pt x="100067" y="272594"/>
                </a:cubicBezTo>
                <a:cubicBezTo>
                  <a:pt x="96425" y="277045"/>
                  <a:pt x="93458" y="282030"/>
                  <a:pt x="89715" y="286397"/>
                </a:cubicBezTo>
                <a:cubicBezTo>
                  <a:pt x="86539" y="290102"/>
                  <a:pt x="82814" y="293298"/>
                  <a:pt x="79363" y="296748"/>
                </a:cubicBezTo>
                <a:cubicBezTo>
                  <a:pt x="81663" y="292147"/>
                  <a:pt x="83411" y="287226"/>
                  <a:pt x="86264" y="282946"/>
                </a:cubicBezTo>
                <a:cubicBezTo>
                  <a:pt x="88069" y="280239"/>
                  <a:pt x="91083" y="278544"/>
                  <a:pt x="93166" y="276045"/>
                </a:cubicBezTo>
                <a:cubicBezTo>
                  <a:pt x="96848" y="271627"/>
                  <a:pt x="100067" y="266844"/>
                  <a:pt x="103517" y="262243"/>
                </a:cubicBezTo>
                <a:cubicBezTo>
                  <a:pt x="107813" y="240763"/>
                  <a:pt x="109235" y="243115"/>
                  <a:pt x="103517" y="217385"/>
                </a:cubicBezTo>
                <a:cubicBezTo>
                  <a:pt x="103164" y="215797"/>
                  <a:pt x="101217" y="215085"/>
                  <a:pt x="100067" y="213935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6035" y="896087"/>
            <a:ext cx="84963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Бланк регистрации</a:t>
            </a: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326" y="3573016"/>
            <a:ext cx="8135332" cy="20390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1397687"/>
            <a:ext cx="84969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  <a:cs typeface="+mn-cs"/>
              </a:rPr>
              <a:t>Поля «Служебная отметка», «Резерв 2» не заполняются.</a:t>
            </a:r>
          </a:p>
          <a:p>
            <a:pPr algn="just">
              <a:spcBef>
                <a:spcPts val="1200"/>
              </a:spcBef>
            </a:pPr>
            <a:endParaRPr lang="ru-RU" b="1" dirty="0">
              <a:solidFill>
                <a:srgbClr val="496DA7"/>
              </a:solidFill>
              <a:latin typeface="Cambria" panose="02040503050406030204" pitchFamily="18" charset="0"/>
              <a:cs typeface="+mn-cs"/>
            </a:endParaRPr>
          </a:p>
          <a:p>
            <a:pPr algn="just">
              <a:spcBef>
                <a:spcPts val="1200"/>
              </a:spcBef>
            </a:pP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  <a:cs typeface="+mn-cs"/>
              </a:rPr>
              <a:t>Внизу бланка организатор ставит подпись, только подтверждая метку «Удален» или «Не закончил»</a:t>
            </a:r>
          </a:p>
        </p:txBody>
      </p:sp>
      <p:sp>
        <p:nvSpPr>
          <p:cNvPr id="14" name="Овал 13"/>
          <p:cNvSpPr/>
          <p:nvPr/>
        </p:nvSpPr>
        <p:spPr>
          <a:xfrm>
            <a:off x="971600" y="4437112"/>
            <a:ext cx="7523967" cy="6161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6035" y="896087"/>
            <a:ext cx="84963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Бланк регистрации</a:t>
            </a: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62" y="2564904"/>
            <a:ext cx="2713380" cy="39244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15616" y="3876727"/>
            <a:ext cx="1267214" cy="2723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693" y="1401161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Поля для ответов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некоторые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задания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бланке ответов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№1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</a:t>
            </a:r>
            <a:r>
              <a:rPr lang="ru-RU" sz="2000" b="1" u="sng" dirty="0" smtClean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литературе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уже будут заполнены фразой «Задания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выполняются на бланке ответов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№2»</a:t>
            </a: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6035" y="896087"/>
            <a:ext cx="84963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Бланк ответов №1</a:t>
            </a: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65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19" name="Рисунок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403" y="1444556"/>
            <a:ext cx="7350063" cy="2344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403" y="4219852"/>
            <a:ext cx="7350063" cy="2161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88240" y="1618549"/>
            <a:ext cx="677280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12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771" y="1941587"/>
            <a:ext cx="694870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23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0919" y="2282383"/>
            <a:ext cx="692749" cy="597311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13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99270" y="1954104"/>
            <a:ext cx="603404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31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6379" y="1624877"/>
            <a:ext cx="461257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35194" y="2267878"/>
            <a:ext cx="483629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04731" y="3068711"/>
            <a:ext cx="483629" cy="580057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3</a:t>
            </a: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98970" y="3183985"/>
            <a:ext cx="1474991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ПОДПИСЬ</a:t>
            </a:r>
            <a:endParaRPr lang="ru-RU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31224" y="5733007"/>
            <a:ext cx="457136" cy="529532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Х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60032" y="5740826"/>
            <a:ext cx="1474991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ПОДПИСЬ</a:t>
            </a:r>
            <a:endParaRPr lang="ru-RU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6035" y="896087"/>
            <a:ext cx="84963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Бланк ответов №1</a:t>
            </a: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7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445" y="2962408"/>
            <a:ext cx="8352928" cy="2278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80485" y="32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 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08477" y="3185175"/>
            <a:ext cx="1656184" cy="4973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1087" y="1393250"/>
            <a:ext cx="85858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случае если в области замены ошибочных ответов будет заполнено поле для номера задания, а новый ответ не внесен, то для оценивания будет использоваться пустой ответ (т.е. задание будет засчитано невыполненным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0445" y="5463534"/>
            <a:ext cx="4121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 вписывает количество исправлений или Х, если их нет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17842" y="5602033"/>
            <a:ext cx="4121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Подпись</a:t>
            </a:r>
            <a:r>
              <a:rPr lang="ru-RU" dirty="0" smtClean="0"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813586" y="4894954"/>
            <a:ext cx="1440160" cy="62710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6413986" y="4854219"/>
            <a:ext cx="432048" cy="81185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36035" y="896087"/>
            <a:ext cx="84963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Бланк ответов №1</a:t>
            </a: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13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498352"/>
            <a:ext cx="4824536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553200" y="3787799"/>
            <a:ext cx="2051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НЕ СТАВИМ!</a:t>
            </a:r>
          </a:p>
        </p:txBody>
      </p:sp>
      <p:sp>
        <p:nvSpPr>
          <p:cNvPr id="4" name="Стрелка вниз 3"/>
          <p:cNvSpPr/>
          <p:nvPr/>
        </p:nvSpPr>
        <p:spPr>
          <a:xfrm rot="16200000">
            <a:off x="4602832" y="3470176"/>
            <a:ext cx="2674640" cy="86409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ОШИБКА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6035" y="896087"/>
            <a:ext cx="84963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Бланк ответов №1</a:t>
            </a: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4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591902"/>
            <a:ext cx="2795439" cy="39537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591902"/>
            <a:ext cx="2795439" cy="39537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591903"/>
            <a:ext cx="2795439" cy="39537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1" y="1468086"/>
            <a:ext cx="8639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Организатор должен удостовериться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, что Бланк ответов №2 лист 1 и лист 2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заполнены, тогда участнику </a:t>
            </a:r>
            <a:r>
              <a:rPr lang="ru-RU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ВЫДАЕТСЯ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ДБО, номер ДБО переносится на лист 2 бланка ответов №2: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07904" y="2924944"/>
            <a:ext cx="158417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83568" y="2924944"/>
            <a:ext cx="158417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9383" y="3987092"/>
            <a:ext cx="19882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96DA7"/>
                </a:solidFill>
                <a:latin typeface="Cambria" panose="02040503050406030204" pitchFamily="18" charset="0"/>
              </a:rPr>
              <a:t>Номер листа 2 впечатан автоматически и связывает две страницы бланка №2 между собой</a:t>
            </a:r>
            <a:endParaRPr lang="ru-RU" dirty="0">
              <a:latin typeface="Cambria" panose="02040503050406030204" pitchFamily="18" charset="0"/>
            </a:endParaRPr>
          </a:p>
        </p:txBody>
      </p:sp>
      <p:cxnSp>
        <p:nvCxnSpPr>
          <p:cNvPr id="14" name="Прямая со стрелкой 13"/>
          <p:cNvCxnSpPr>
            <a:stCxn id="7" idx="1"/>
          </p:cNvCxnSpPr>
          <p:nvPr/>
        </p:nvCxnSpPr>
        <p:spPr>
          <a:xfrm flipH="1" flipV="1">
            <a:off x="1685207" y="3141009"/>
            <a:ext cx="248341" cy="56187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Левая фигурная скобка 6"/>
          <p:cNvSpPr/>
          <p:nvPr/>
        </p:nvSpPr>
        <p:spPr>
          <a:xfrm rot="5400000">
            <a:off x="1681520" y="3054791"/>
            <a:ext cx="504056" cy="1800240"/>
          </a:xfrm>
          <a:prstGeom prst="lef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228586" y="3068960"/>
            <a:ext cx="1079718" cy="3847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9" name="Развернутая стрелка 18"/>
          <p:cNvSpPr/>
          <p:nvPr/>
        </p:nvSpPr>
        <p:spPr>
          <a:xfrm flipH="1">
            <a:off x="4386996" y="2398573"/>
            <a:ext cx="2417252" cy="670387"/>
          </a:xfrm>
          <a:prstGeom prst="uturnArrow">
            <a:avLst>
              <a:gd name="adj1" fmla="val 13957"/>
              <a:gd name="adj2" fmla="val 25000"/>
              <a:gd name="adj3" fmla="val 25000"/>
              <a:gd name="adj4" fmla="val 43750"/>
              <a:gd name="adj5" fmla="val 7618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86831" y="3702883"/>
            <a:ext cx="34010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Вписываем номер ДБО на лист 2 бланка №2, указываем № листа на ДБО.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Нумерация листов ДБО начинается с №3.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316416" y="2924944"/>
            <a:ext cx="504056" cy="335487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3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661" y="929166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Выдача дополнительного бланка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9537" y="2556191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Ведомость выдачи и возврата экзаменационных материалов по аудиториям ППЭ (</a:t>
            </a:r>
            <a:r>
              <a:rPr lang="ru-RU" sz="15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ППЭ-14-02</a:t>
            </a:r>
            <a:r>
              <a:rPr lang="ru-RU" sz="15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sz="15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538" y="2556191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9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2998" y="2556191"/>
            <a:ext cx="1719072" cy="540000"/>
          </a:xfrm>
          <a:prstGeom prst="rect">
            <a:avLst/>
          </a:prstGeom>
          <a:solidFill>
            <a:srgbClr val="496DA7"/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9537" y="3168319"/>
            <a:ext cx="6533461" cy="32397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Контроль изменения состава работников в день экзамена (</a:t>
            </a:r>
            <a:r>
              <a:rPr lang="ru-RU" sz="15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ППЭ-19</a:t>
            </a:r>
            <a:r>
              <a:rPr lang="ru-RU" sz="15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sz="15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9538" y="3168319"/>
            <a:ext cx="540000" cy="323976"/>
          </a:xfrm>
          <a:prstGeom prst="rect">
            <a:avLst/>
          </a:prstGeom>
          <a:solidFill>
            <a:srgbClr val="496DA7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10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02998" y="3168319"/>
            <a:ext cx="1719072" cy="323976"/>
          </a:xfrm>
          <a:prstGeom prst="rect">
            <a:avLst/>
          </a:prstGeom>
          <a:solidFill>
            <a:srgbClr val="496DA7"/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1 на ППЭ</a:t>
            </a:r>
            <a:endParaRPr lang="ru-RU" sz="1500" b="1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2329" y="2112652"/>
            <a:ext cx="6533461" cy="37153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Протокол проведения ЕГЭ в ППЭ </a:t>
            </a:r>
            <a:r>
              <a:rPr lang="ru-RU" sz="15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(ППЭ-13-01</a:t>
            </a:r>
            <a:r>
              <a:rPr lang="ru-RU" sz="15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sz="15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4452" y="2112652"/>
            <a:ext cx="540000" cy="371531"/>
          </a:xfrm>
          <a:prstGeom prst="rect">
            <a:avLst/>
          </a:prstGeom>
          <a:solidFill>
            <a:srgbClr val="496DA7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8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83176" y="2112652"/>
            <a:ext cx="1719072" cy="371531"/>
          </a:xfrm>
          <a:prstGeom prst="rect">
            <a:avLst/>
          </a:prstGeom>
          <a:solidFill>
            <a:srgbClr val="496DA7"/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90872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Печать из файла на день экзамена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7503" y="1484784"/>
            <a:ext cx="653346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Ведомость учета времени отсутствия участников ГИА в аудитории (</a:t>
            </a:r>
            <a:r>
              <a:rPr lang="ru-RU" sz="15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ППЭ-12-04МАШ</a:t>
            </a:r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1484784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7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80967" y="1484784"/>
            <a:ext cx="1719069" cy="540000"/>
          </a:xfrm>
          <a:prstGeom prst="rect">
            <a:avLst/>
          </a:prstGeom>
          <a:solidFill>
            <a:srgbClr val="496DA7"/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Необходимое кол-во  </a:t>
            </a:r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на ППЭ</a:t>
            </a: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6902" y="749544"/>
            <a:ext cx="814065" cy="82228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25" name="Прямоугольник 24"/>
          <p:cNvSpPr/>
          <p:nvPr/>
        </p:nvSpPr>
        <p:spPr>
          <a:xfrm>
            <a:off x="669532" y="3564423"/>
            <a:ext cx="6533466" cy="368753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Акт об идентификации личности участника ГИА (</a:t>
            </a:r>
            <a:r>
              <a:rPr lang="ru-RU" sz="15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ППЭ-20</a:t>
            </a:r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29537" y="3564423"/>
            <a:ext cx="540000" cy="368753"/>
          </a:xfrm>
          <a:prstGeom prst="rect">
            <a:avLst/>
          </a:prstGeom>
          <a:solidFill>
            <a:srgbClr val="496DA7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03000" y="3564423"/>
            <a:ext cx="1719069" cy="368753"/>
          </a:xfrm>
          <a:prstGeom prst="rect">
            <a:avLst/>
          </a:prstGeom>
          <a:solidFill>
            <a:srgbClr val="496DA7"/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69532" y="4005064"/>
            <a:ext cx="6533464" cy="33200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Акт об удалении участника ГИА (</a:t>
            </a:r>
            <a:r>
              <a:rPr lang="ru-RU" sz="15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ППЭ-21</a:t>
            </a:r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29533" y="4005064"/>
            <a:ext cx="540000" cy="332008"/>
          </a:xfrm>
          <a:prstGeom prst="rect">
            <a:avLst/>
          </a:prstGeom>
          <a:solidFill>
            <a:srgbClr val="496DA7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02996" y="4005064"/>
            <a:ext cx="1719069" cy="332008"/>
          </a:xfrm>
          <a:prstGeom prst="rect">
            <a:avLst/>
          </a:prstGeom>
          <a:solidFill>
            <a:srgbClr val="496DA7"/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69532" y="4437112"/>
            <a:ext cx="6533464" cy="29674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Акт о досрочном завершении экзамена (</a:t>
            </a:r>
            <a:r>
              <a:rPr lang="ru-RU" sz="15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ППЭ-22</a:t>
            </a:r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29533" y="4437112"/>
            <a:ext cx="540000" cy="296745"/>
          </a:xfrm>
          <a:prstGeom prst="rect">
            <a:avLst/>
          </a:prstGeom>
          <a:solidFill>
            <a:srgbClr val="496DA7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02996" y="4442131"/>
            <a:ext cx="1719069" cy="296745"/>
          </a:xfrm>
          <a:prstGeom prst="rect">
            <a:avLst/>
          </a:prstGeom>
          <a:solidFill>
            <a:srgbClr val="496DA7"/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14348" y="5580527"/>
            <a:ext cx="6533464" cy="29674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Cambria" panose="02040503050406030204" pitchFamily="18" charset="0"/>
              </a:rPr>
              <a:t>Акт о </a:t>
            </a:r>
            <a:r>
              <a:rPr lang="ru-RU" sz="1500" b="1" dirty="0" err="1" smtClean="0">
                <a:solidFill>
                  <a:srgbClr val="496DA7"/>
                </a:solidFill>
                <a:latin typeface="Cambria" panose="02040503050406030204" pitchFamily="18" charset="0"/>
              </a:rPr>
              <a:t>недопуске</a:t>
            </a:r>
            <a:r>
              <a:rPr lang="ru-RU" sz="15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участника в ППЭ</a:t>
            </a:r>
            <a:endParaRPr lang="ru-RU" sz="15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74349" y="5580527"/>
            <a:ext cx="540000" cy="296745"/>
          </a:xfrm>
          <a:prstGeom prst="rect">
            <a:avLst/>
          </a:prstGeom>
          <a:solidFill>
            <a:srgbClr val="496DA7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47812" y="5580527"/>
            <a:ext cx="1719069" cy="296745"/>
          </a:xfrm>
          <a:prstGeom prst="rect">
            <a:avLst/>
          </a:prstGeom>
          <a:solidFill>
            <a:srgbClr val="496DA7"/>
          </a:solidFill>
          <a:ln w="127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</a:t>
            </a:r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на ППЭ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5086345"/>
            <a:ext cx="6192688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Печать из сборника форм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433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179512" y="2308183"/>
            <a:ext cx="3456384" cy="2862322"/>
          </a:xfrm>
        </p:spPr>
        <p:txBody>
          <a:bodyPr wrap="square">
            <a:spAutoFit/>
          </a:bodyPr>
          <a:lstStyle/>
          <a:p>
            <a:pPr algn="l"/>
            <a:r>
              <a:rPr lang="ru-RU" alt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Arial" charset="0"/>
              </a:rPr>
              <a:t>Ведомость использования дополнительных бланков ответов</a:t>
            </a:r>
            <a:br>
              <a:rPr lang="ru-RU" alt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lang="ru-RU" alt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Arial" charset="0"/>
              </a:rPr>
              <a:t/>
            </a:r>
            <a:br>
              <a:rPr lang="ru-RU" alt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lang="ru-RU" alt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Arial" charset="0"/>
              </a:rPr>
              <a:t>Фиксируются только номера выданных бланков, без привязки к конкретному участнику</a:t>
            </a:r>
            <a:br>
              <a:rPr lang="ru-RU" alt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endParaRPr lang="ru-RU" altLang="ru-RU" sz="2000" b="1" dirty="0">
              <a:solidFill>
                <a:srgbClr val="496DA7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416" y="1224136"/>
            <a:ext cx="433898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055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923675"/>
            <a:ext cx="4002705" cy="56612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2195736" y="1412776"/>
            <a:ext cx="2016224" cy="3874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40152" y="2830969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Если ДБО участнику не нужен/не выдаётся, то это поле остается пустым</a:t>
            </a:r>
            <a:endParaRPr lang="ru-RU" b="1" dirty="0">
              <a:latin typeface="Cambria" panose="02040503050406030204" pitchFamily="18" charset="0"/>
            </a:endParaRPr>
          </a:p>
        </p:txBody>
      </p:sp>
      <p:cxnSp>
        <p:nvCxnSpPr>
          <p:cNvPr id="16" name="Прямая со стрелкой 15"/>
          <p:cNvCxnSpPr>
            <a:endCxn id="3" idx="6"/>
          </p:cNvCxnSpPr>
          <p:nvPr/>
        </p:nvCxnSpPr>
        <p:spPr>
          <a:xfrm flipH="1" flipV="1">
            <a:off x="4211960" y="1606498"/>
            <a:ext cx="2160240" cy="122447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6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908720"/>
            <a:ext cx="6156176" cy="3736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420888"/>
            <a:ext cx="6620980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452320" y="3100271"/>
            <a:ext cx="1691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Нельзя вносить исправления ВНЕ поля – их не будет видно </a:t>
            </a:r>
          </a:p>
          <a:p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Исправляем жирно поверх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6217596" y="1185352"/>
            <a:ext cx="2674640" cy="86409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ОШИБКА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80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80" y="1096225"/>
            <a:ext cx="8250320" cy="5260125"/>
          </a:xfrm>
          <a:prstGeom prst="rect">
            <a:avLst/>
          </a:prstGeom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1835696" y="1700808"/>
            <a:ext cx="115212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932040" y="2204864"/>
            <a:ext cx="2160240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932040" y="4797152"/>
            <a:ext cx="3672408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79073" y="1700808"/>
            <a:ext cx="2002654" cy="120032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i="1" dirty="0" smtClean="0"/>
              <a:t>Эти поля необходимо заполнить в аудитории!!!!</a:t>
            </a:r>
            <a:endParaRPr lang="ru-RU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3208">
            <a:off x="8167258" y="3296707"/>
            <a:ext cx="859160" cy="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97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140102"/>
              </p:ext>
            </p:extLst>
          </p:nvPr>
        </p:nvGraphicFramePr>
        <p:xfrm>
          <a:off x="884376" y="1844824"/>
          <a:ext cx="4872494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Acrobat Document" r:id="rId3" imgW="5076608" imgH="4876740" progId="AcroExch.Document.DC">
                  <p:embed/>
                </p:oleObj>
              </mc:Choice>
              <mc:Fallback>
                <p:oleObj name="Acrobat Document" r:id="rId3" imgW="5076608" imgH="4876740" progId="AcroExch.Document.DC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4376" y="1844824"/>
                        <a:ext cx="4872494" cy="4680520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944420" y="1720552"/>
            <a:ext cx="2970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Машиночитаемая форма</a:t>
            </a:r>
          </a:p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12-04-МАШ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35448" y="2726508"/>
            <a:ext cx="1008112" cy="3600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noFill/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55213" y="2584648"/>
            <a:ext cx="30812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Обязательно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заполнить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номер страницы!</a:t>
            </a:r>
          </a:p>
          <a:p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НЕЛЬЗЯ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</a:t>
            </a:r>
            <a:endParaRPr lang="en-US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ставить прочерк 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Z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на незаполненных строках формы</a:t>
            </a:r>
          </a:p>
        </p:txBody>
      </p:sp>
      <p:cxnSp>
        <p:nvCxnSpPr>
          <p:cNvPr id="11" name="Прямая со стрелкой 10"/>
          <p:cNvCxnSpPr>
            <a:endCxn id="7" idx="6"/>
          </p:cNvCxnSpPr>
          <p:nvPr/>
        </p:nvCxnSpPr>
        <p:spPr>
          <a:xfrm flipH="1" flipV="1">
            <a:off x="5643560" y="2906528"/>
            <a:ext cx="498860" cy="10801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149972" y="3993071"/>
            <a:ext cx="2805241" cy="108825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3637" y="2836676"/>
            <a:ext cx="3474257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9639D">
                    <a:lumMod val="75000"/>
                  </a:srgbClr>
                </a:solidFill>
                <a:latin typeface="Cambria" panose="02040503050406030204" pitchFamily="18" charset="0"/>
              </a:rPr>
              <a:t>Каждый </a:t>
            </a:r>
            <a:r>
              <a:rPr lang="ru-RU" sz="2000" b="1" dirty="0">
                <a:solidFill>
                  <a:srgbClr val="39639D">
                    <a:lumMod val="75000"/>
                  </a:srgbClr>
                </a:solidFill>
                <a:latin typeface="Cambria" panose="02040503050406030204" pitchFamily="18" charset="0"/>
              </a:rPr>
              <a:t>выход участника фиксируется в ведомости ППЭ-12-04МАШ  </a:t>
            </a:r>
          </a:p>
          <a:p>
            <a:r>
              <a:rPr lang="ru-RU" sz="2000" b="1" dirty="0">
                <a:solidFill>
                  <a:srgbClr val="39639D">
                    <a:lumMod val="75000"/>
                  </a:srgbClr>
                </a:solidFill>
                <a:latin typeface="Cambria" panose="02040503050406030204" pitchFamily="18" charset="0"/>
              </a:rPr>
              <a:t>(каждый выход – новая строка при заполнении формы ППЭ-12-04</a:t>
            </a:r>
            <a:r>
              <a:rPr lang="ru-RU" sz="2000" b="1" dirty="0" smtClean="0">
                <a:solidFill>
                  <a:srgbClr val="39639D">
                    <a:lumMod val="75000"/>
                  </a:srgbClr>
                </a:solidFill>
                <a:latin typeface="Cambria" panose="02040503050406030204" pitchFamily="18" charset="0"/>
              </a:rPr>
              <a:t>)</a:t>
            </a:r>
            <a:endParaRPr lang="ru-RU" sz="2000" b="1" dirty="0">
              <a:solidFill>
                <a:srgbClr val="39639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72455" y="5437661"/>
            <a:ext cx="3271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Cambria" panose="02040503050406030204" pitchFamily="18" charset="0"/>
              </a:rPr>
              <a:t>ФОРМА ЗАПОЛНЯЕТСЯ ЧЕРНОЙ ГЕЛЕВОЙ РУЧКОЙ.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902288"/>
            <a:ext cx="9144000" cy="79852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При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выходе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участника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из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аудитории организаторы должны проверить комплектность оставленных на рабочем столе участником ЕГЭ ЭМ и черновиков, заполнить форму ППЭ-12-04МАШ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</a:rPr>
              <a:t>Удаление участника с экзамена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578650"/>
              </p:ext>
            </p:extLst>
          </p:nvPr>
        </p:nvGraphicFramePr>
        <p:xfrm>
          <a:off x="179512" y="1340769"/>
          <a:ext cx="8784976" cy="3528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35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5179244"/>
            <a:ext cx="7391304" cy="1177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 6"/>
          <p:cNvSpPr/>
          <p:nvPr/>
        </p:nvSpPr>
        <p:spPr>
          <a:xfrm>
            <a:off x="1331640" y="5373216"/>
            <a:ext cx="2160240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940152" y="5373216"/>
            <a:ext cx="2160240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720080"/>
          </a:xfrm>
        </p:spPr>
        <p:txBody>
          <a:bodyPr/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Досрочное завершение экзамена</a:t>
            </a:r>
            <a:b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по уважительной причине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759514"/>
              </p:ext>
            </p:extLst>
          </p:nvPr>
        </p:nvGraphicFramePr>
        <p:xfrm>
          <a:off x="539552" y="1628801"/>
          <a:ext cx="806489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36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5179244"/>
            <a:ext cx="7391304" cy="1177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3707904" y="5373216"/>
            <a:ext cx="2160240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40152" y="5373216"/>
            <a:ext cx="2160240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295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new_ВДП (Форма ППЭ-11)_18.11.2020 (0)_итог.jpg">
            <a:extLst>
              <a:ext uri="{FF2B5EF4-FFF2-40B4-BE49-F238E27FC236}">
                <a16:creationId xmlns:a16="http://schemas.microsoft.com/office/drawing/2014/main" xmlns="" id="{00000000-0008-0000-1500-000002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5311" y="955526"/>
            <a:ext cx="6619178" cy="4680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9552" y="5541915"/>
            <a:ext cx="597666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9639D">
                    <a:lumMod val="75000"/>
                  </a:srgbClr>
                </a:solidFill>
                <a:latin typeface="Cambria" panose="02040503050406030204" pitchFamily="18" charset="0"/>
              </a:rPr>
              <a:t>В ВДП упаковывается </a:t>
            </a:r>
            <a:r>
              <a:rPr lang="ru-RU" sz="20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один вид ЭМ</a:t>
            </a:r>
            <a:r>
              <a:rPr lang="ru-RU" sz="2000" b="1" dirty="0" smtClean="0">
                <a:solidFill>
                  <a:srgbClr val="39639D">
                    <a:lumMod val="75000"/>
                  </a:srgbClr>
                </a:solidFill>
                <a:latin typeface="Cambria" panose="02040503050406030204" pitchFamily="18" charset="0"/>
              </a:rPr>
              <a:t>. На бланке делается соответствующая надпись</a:t>
            </a:r>
            <a:endParaRPr lang="ru-RU" sz="2000" b="1" dirty="0">
              <a:solidFill>
                <a:srgbClr val="39639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80112" y="4077072"/>
            <a:ext cx="2930736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52120" y="3429000"/>
            <a:ext cx="2880320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80112" y="2852936"/>
            <a:ext cx="3024336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419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Штриховая стрелка вправо 7"/>
          <p:cNvSpPr/>
          <p:nvPr/>
        </p:nvSpPr>
        <p:spPr>
          <a:xfrm>
            <a:off x="35496" y="2492896"/>
            <a:ext cx="1800200" cy="2448272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71436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СВОДНАЯ ВЕДОМОСТЬ. </a:t>
            </a:r>
            <a:r>
              <a:rPr lang="ru-RU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ФОРМА </a:t>
            </a:r>
            <a:r>
              <a:rPr lang="ru-RU" b="1" i="1" dirty="0">
                <a:solidFill>
                  <a:srgbClr val="C00000"/>
                </a:solidFill>
                <a:latin typeface="Cambria" panose="02040503050406030204" pitchFamily="18" charset="0"/>
              </a:rPr>
              <a:t>ЗАПОЛНЯЕТСЯ ЧЕРНОЙ ГЕЛЕВОЙ </a:t>
            </a:r>
            <a:r>
              <a:rPr lang="ru-RU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РУЧКОЙ</a:t>
            </a:r>
            <a:endParaRPr lang="ru-RU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0392" y="1665085"/>
            <a:ext cx="7068018" cy="4619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75306" y="3212976"/>
            <a:ext cx="13452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ППЭ-11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ППЭ-05-02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ППЭ-12-03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1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53" t="29414" r="46420" b="13454"/>
          <a:stretch/>
        </p:blipFill>
        <p:spPr>
          <a:xfrm>
            <a:off x="1007604" y="1484784"/>
            <a:ext cx="7128792" cy="4740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СВОДНАЯ ВЕДОМОСТЬ. </a:t>
            </a:r>
            <a:r>
              <a:rPr lang="ru-RU" sz="18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ФОРМА </a:t>
            </a:r>
            <a:r>
              <a:rPr lang="ru-RU" sz="1800" b="1" i="1" dirty="0">
                <a:solidFill>
                  <a:srgbClr val="C00000"/>
                </a:solidFill>
                <a:latin typeface="Cambria" panose="02040503050406030204" pitchFamily="18" charset="0"/>
              </a:rPr>
              <a:t>ЗАПОЛНЯЕТСЯ ЧЕРНОЙ ГЕЛЕВОЙ </a:t>
            </a:r>
            <a:r>
              <a:rPr lang="ru-RU" sz="18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РУЧКОЙ</a:t>
            </a:r>
            <a:endParaRPr lang="ru-RU" sz="1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62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/>
          </a:bodyPr>
          <a:lstStyle/>
          <a:p>
            <a:r>
              <a:rPr lang="ru-RU" sz="20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Акты </a:t>
            </a:r>
            <a:r>
              <a:rPr lang="ru-RU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(протоколы) готовности</a:t>
            </a:r>
            <a:endParaRPr lang="ru-RU" sz="20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828" y="1401892"/>
            <a:ext cx="1943408" cy="114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66" b="1" dirty="0">
                <a:solidFill>
                  <a:srgbClr val="006AB3"/>
                </a:solidFill>
                <a:latin typeface="Cambria" panose="02040503050406030204" pitchFamily="18" charset="0"/>
                <a:cs typeface="Arial" pitchFamily="34" charset="0"/>
              </a:rPr>
              <a:t>Протокол технической готовности </a:t>
            </a:r>
            <a:r>
              <a:rPr lang="ru-RU" sz="1366" b="1" dirty="0" smtClean="0">
                <a:solidFill>
                  <a:srgbClr val="006AB3"/>
                </a:solidFill>
                <a:latin typeface="Cambria" panose="02040503050406030204" pitchFamily="18" charset="0"/>
                <a:cs typeface="Arial" pitchFamily="34" charset="0"/>
              </a:rPr>
              <a:t>аудитории</a:t>
            </a:r>
          </a:p>
          <a:p>
            <a:pPr algn="ctr"/>
            <a:r>
              <a:rPr lang="ru-RU" sz="1366" b="1" dirty="0" smtClean="0">
                <a:solidFill>
                  <a:srgbClr val="006AB3"/>
                </a:solidFill>
                <a:latin typeface="Cambria" panose="02040503050406030204" pitchFamily="18" charset="0"/>
                <a:cs typeface="Arial" pitchFamily="34" charset="0"/>
              </a:rPr>
              <a:t>ППЭ-01-01</a:t>
            </a:r>
            <a:endParaRPr lang="ru-RU" sz="1366" b="1" dirty="0">
              <a:solidFill>
                <a:srgbClr val="006AB3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3918" y="1401892"/>
            <a:ext cx="1982760" cy="114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66" b="1" dirty="0">
                <a:solidFill>
                  <a:srgbClr val="006AB3"/>
                </a:solidFill>
                <a:latin typeface="Cambria" panose="02040503050406030204" pitchFamily="18" charset="0"/>
                <a:cs typeface="Arial" pitchFamily="34" charset="0"/>
              </a:rPr>
              <a:t>Протокол технической готовности штаба </a:t>
            </a:r>
            <a:r>
              <a:rPr lang="ru-RU" sz="1366" b="1" dirty="0" smtClean="0">
                <a:solidFill>
                  <a:srgbClr val="006AB3"/>
                </a:solidFill>
                <a:latin typeface="Cambria" panose="02040503050406030204" pitchFamily="18" charset="0"/>
                <a:cs typeface="Arial" pitchFamily="34" charset="0"/>
              </a:rPr>
              <a:t>ППЭ</a:t>
            </a:r>
          </a:p>
          <a:p>
            <a:pPr algn="ctr"/>
            <a:r>
              <a:rPr lang="ru-RU" sz="1366" b="1" dirty="0" smtClean="0">
                <a:solidFill>
                  <a:srgbClr val="006AB3"/>
                </a:solidFill>
                <a:latin typeface="Cambria" panose="02040503050406030204" pitchFamily="18" charset="0"/>
                <a:cs typeface="Arial" pitchFamily="34" charset="0"/>
              </a:rPr>
              <a:t>ППЭ-01-02</a:t>
            </a:r>
            <a:endParaRPr lang="ru-RU" sz="1366" b="1" dirty="0">
              <a:solidFill>
                <a:srgbClr val="006AB3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1460746"/>
            <a:ext cx="2281082" cy="933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66" b="1" dirty="0">
                <a:solidFill>
                  <a:srgbClr val="006AB3"/>
                </a:solidFill>
                <a:latin typeface="Cambria" panose="02040503050406030204" pitchFamily="18" charset="0"/>
                <a:cs typeface="Arial" pitchFamily="34" charset="0"/>
              </a:rPr>
              <a:t>АКТ</a:t>
            </a:r>
            <a:br>
              <a:rPr lang="ru-RU" sz="1366" b="1" dirty="0">
                <a:solidFill>
                  <a:srgbClr val="006AB3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366" b="1" dirty="0">
                <a:solidFill>
                  <a:srgbClr val="006AB3"/>
                </a:solidFill>
                <a:latin typeface="Cambria" panose="02040503050406030204" pitchFamily="18" charset="0"/>
                <a:cs typeface="Arial" pitchFamily="34" charset="0"/>
              </a:rPr>
              <a:t>готовности</a:t>
            </a:r>
            <a:br>
              <a:rPr lang="ru-RU" sz="1366" b="1" dirty="0">
                <a:solidFill>
                  <a:srgbClr val="006AB3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366" b="1" dirty="0">
                <a:solidFill>
                  <a:srgbClr val="006AB3"/>
                </a:solidFill>
                <a:latin typeface="Cambria" panose="02040503050406030204" pitchFamily="18" charset="0"/>
                <a:cs typeface="Arial" pitchFamily="34" charset="0"/>
              </a:rPr>
              <a:t>ППЭ</a:t>
            </a:r>
          </a:p>
          <a:p>
            <a:pPr algn="ctr"/>
            <a:r>
              <a:rPr lang="ru-RU" sz="1366" b="1" dirty="0" smtClean="0">
                <a:solidFill>
                  <a:srgbClr val="006AB3"/>
                </a:solidFill>
                <a:latin typeface="Cambria" panose="02040503050406030204" pitchFamily="18" charset="0"/>
                <a:cs typeface="Arial" pitchFamily="34" charset="0"/>
              </a:rPr>
              <a:t>ППЭ-01</a:t>
            </a:r>
            <a:endParaRPr lang="ru-RU" sz="1366" b="1" dirty="0">
              <a:solidFill>
                <a:srgbClr val="006AB3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9454" y="6177905"/>
            <a:ext cx="2171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  <a:cs typeface="+mn-cs"/>
              </a:rPr>
              <a:t>Печатается в Штабе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44961" y="6043268"/>
            <a:ext cx="2591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  <a:cs typeface="+mn-cs"/>
              </a:rPr>
              <a:t>Печатается в Штабе </a:t>
            </a:r>
          </a:p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  <a:cs typeface="+mn-cs"/>
              </a:rPr>
              <a:t>из Пакета руководителя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4652" y="6166379"/>
            <a:ext cx="25723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  <a:cs typeface="+mn-cs"/>
              </a:rPr>
              <a:t>Печатается в аудитории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325" t="27600" r="70475" b="9401"/>
          <a:stretch/>
        </p:blipFill>
        <p:spPr>
          <a:xfrm>
            <a:off x="220042" y="2545154"/>
            <a:ext cx="2540949" cy="35732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326" t="28999" r="69687" b="9401"/>
          <a:stretch/>
        </p:blipFill>
        <p:spPr>
          <a:xfrm>
            <a:off x="3224656" y="2545154"/>
            <a:ext cx="2660659" cy="354754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3538" t="25038" r="71262" b="9163"/>
          <a:stretch/>
        </p:blipFill>
        <p:spPr>
          <a:xfrm>
            <a:off x="6348980" y="2504437"/>
            <a:ext cx="2387524" cy="35066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46764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58" t="29269" r="44631" b="10273"/>
          <a:stretch/>
        </p:blipFill>
        <p:spPr>
          <a:xfrm>
            <a:off x="998603" y="1484784"/>
            <a:ext cx="7146794" cy="4764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944642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СВОДНАЯ ВЕДОМОСТЬ. </a:t>
            </a:r>
            <a:r>
              <a:rPr lang="ru-RU" sz="18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ФОРМА </a:t>
            </a:r>
            <a:r>
              <a:rPr lang="ru-RU" sz="1800" b="1" i="1" dirty="0">
                <a:solidFill>
                  <a:srgbClr val="C00000"/>
                </a:solidFill>
                <a:latin typeface="Cambria" panose="02040503050406030204" pitchFamily="18" charset="0"/>
              </a:rPr>
              <a:t>ЗАПОЛНЯЕТСЯ ЧЕРНОЙ ГЕЛЕВОЙ </a:t>
            </a:r>
            <a:r>
              <a:rPr lang="ru-RU" sz="18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РУЧКОЙ</a:t>
            </a:r>
            <a:endParaRPr lang="ru-RU" sz="1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3128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980728"/>
            <a:ext cx="8640960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Выноска 1 7"/>
          <p:cNvSpPr/>
          <p:nvPr/>
        </p:nvSpPr>
        <p:spPr>
          <a:xfrm>
            <a:off x="2339752" y="3068960"/>
            <a:ext cx="2808311" cy="970587"/>
          </a:xfrm>
          <a:prstGeom prst="borderCallout1">
            <a:avLst>
              <a:gd name="adj1" fmla="val 1342"/>
              <a:gd name="adj2" fmla="val 24176"/>
              <a:gd name="adj3" fmla="val -84136"/>
              <a:gd name="adj4" fmla="val 773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ОН вписывает ФИО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и № удостоверения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rot="5400000">
            <a:off x="1763687" y="188640"/>
            <a:ext cx="576065" cy="360040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557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4320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</a:rPr>
              <a:t>После Сканирования ЭМ в </a:t>
            </a:r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аудитории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325" t="24801" r="69629" b="9400"/>
          <a:stretch/>
        </p:blipFill>
        <p:spPr>
          <a:xfrm>
            <a:off x="107504" y="1417638"/>
            <a:ext cx="3137626" cy="4458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113" t="24800" r="69687" b="8001"/>
          <a:stretch/>
        </p:blipFill>
        <p:spPr>
          <a:xfrm>
            <a:off x="2411760" y="2100419"/>
            <a:ext cx="2902702" cy="4354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386470" y="2100419"/>
            <a:ext cx="3757530" cy="364005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005E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Технический специалист, организаторы в аудитории, руководитель ППЭ и член ГЭК подписывают </a:t>
            </a:r>
            <a:r>
              <a:rPr lang="ru-RU" b="1" dirty="0">
                <a:solidFill>
                  <a:srgbClr val="005E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протокол печати ЭМ в аудитории (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форма ППЭ-23</a:t>
            </a:r>
            <a:r>
              <a:rPr lang="ru-RU" b="1" dirty="0">
                <a:solidFill>
                  <a:srgbClr val="005E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и протокол проведения процедуры сканирования бланков ГИА в аудитории ППЭ (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форма ППЭ-15</a:t>
            </a:r>
            <a:r>
              <a:rPr lang="ru-RU" b="1" dirty="0" smtClean="0">
                <a:solidFill>
                  <a:srgbClr val="005E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endParaRPr lang="ru-RU" b="1" dirty="0">
              <a:solidFill>
                <a:srgbClr val="005E9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2753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43" t="32452" r="65214" b="8681"/>
          <a:stretch/>
        </p:blipFill>
        <p:spPr>
          <a:xfrm>
            <a:off x="179512" y="1268760"/>
            <a:ext cx="3438869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326" t="27600" r="64174" b="10801"/>
          <a:stretch/>
        </p:blipFill>
        <p:spPr>
          <a:xfrm>
            <a:off x="3797892" y="1556791"/>
            <a:ext cx="3469477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7504" y="5589240"/>
            <a:ext cx="9144000" cy="86409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005E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Технический специалист, организаторы в аудитории, руководитель ППЭ и член ГЭК подписывают протокол </a:t>
            </a:r>
            <a:r>
              <a:rPr lang="ru-RU" sz="1600" b="1" dirty="0" smtClean="0">
                <a:solidFill>
                  <a:srgbClr val="005E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использования станции печати в </a:t>
            </a:r>
            <a:r>
              <a:rPr lang="ru-RU" sz="1600" b="1" dirty="0">
                <a:solidFill>
                  <a:srgbClr val="005E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аудитории (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форма 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ППЭ-23-01</a:t>
            </a:r>
            <a:r>
              <a:rPr lang="ru-RU" sz="1600" b="1" dirty="0" smtClean="0">
                <a:solidFill>
                  <a:srgbClr val="005E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ru-RU" sz="1600" b="1" dirty="0">
                <a:solidFill>
                  <a:srgbClr val="005E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протокол использования станции сканирования </a:t>
            </a:r>
            <a:r>
              <a:rPr lang="ru-RU" sz="1600" b="1" dirty="0" smtClean="0">
                <a:solidFill>
                  <a:srgbClr val="005E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1600" b="1" dirty="0">
                <a:solidFill>
                  <a:srgbClr val="005E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аудитории ППЭ (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форма 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ППЭ-15-01</a:t>
            </a:r>
            <a:r>
              <a:rPr lang="ru-RU" sz="1600" b="1" dirty="0" smtClean="0">
                <a:solidFill>
                  <a:srgbClr val="005E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endParaRPr lang="ru-RU" sz="1600" b="1" dirty="0">
              <a:solidFill>
                <a:srgbClr val="005E9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97892" y="836712"/>
            <a:ext cx="5346107" cy="64807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000" b="1" cap="all" dirty="0">
                <a:solidFill>
                  <a:srgbClr val="C00000"/>
                </a:solidFill>
                <a:latin typeface="Cambria" pitchFamily="18" charset="0"/>
              </a:rPr>
              <a:t>ЕСЛИ ПЕЧАТЬ И </a:t>
            </a:r>
            <a:r>
              <a:rPr lang="ru-RU" altLang="ru-RU" sz="2000" b="1" cap="all" dirty="0" err="1">
                <a:solidFill>
                  <a:srgbClr val="C00000"/>
                </a:solidFill>
                <a:latin typeface="Cambria" pitchFamily="18" charset="0"/>
              </a:rPr>
              <a:t>СканированиЕ</a:t>
            </a:r>
            <a:r>
              <a:rPr lang="ru-RU" altLang="ru-RU" sz="2000" b="1" cap="all" dirty="0">
                <a:solidFill>
                  <a:srgbClr val="C00000"/>
                </a:solidFill>
                <a:latin typeface="Cambria" pitchFamily="18" charset="0"/>
              </a:rPr>
              <a:t> </a:t>
            </a:r>
            <a:br>
              <a:rPr lang="ru-RU" altLang="ru-RU" sz="2000" b="1" cap="all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altLang="ru-RU" sz="2000" b="1" cap="all" dirty="0">
                <a:solidFill>
                  <a:srgbClr val="C00000"/>
                </a:solidFill>
                <a:latin typeface="Cambria" pitchFamily="18" charset="0"/>
              </a:rPr>
              <a:t>в аудитории не </a:t>
            </a:r>
            <a:r>
              <a:rPr lang="ru-RU" altLang="ru-RU" sz="2000" b="1" cap="all" dirty="0" smtClean="0">
                <a:solidFill>
                  <a:srgbClr val="C00000"/>
                </a:solidFill>
                <a:latin typeface="Cambria" pitchFamily="18" charset="0"/>
              </a:rPr>
              <a:t>проводились</a:t>
            </a:r>
            <a:endParaRPr lang="ru-RU" sz="20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2253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61" t="27047" r="67507" b="13557"/>
          <a:stretch/>
        </p:blipFill>
        <p:spPr>
          <a:xfrm>
            <a:off x="467544" y="1707054"/>
            <a:ext cx="3960440" cy="4788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2332" y="980728"/>
            <a:ext cx="4546848" cy="64807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000" b="1" cap="all" dirty="0">
                <a:solidFill>
                  <a:srgbClr val="C00000"/>
                </a:solidFill>
                <a:latin typeface="Cambria" pitchFamily="18" charset="0"/>
              </a:rPr>
              <a:t>После </a:t>
            </a:r>
            <a:r>
              <a:rPr lang="ru-RU" altLang="ru-RU" sz="2000" b="1" cap="all" dirty="0" smtClean="0">
                <a:solidFill>
                  <a:srgbClr val="C00000"/>
                </a:solidFill>
                <a:latin typeface="Cambria" pitchFamily="18" charset="0"/>
              </a:rPr>
              <a:t>Сканирования</a:t>
            </a:r>
            <a:br>
              <a:rPr lang="ru-RU" altLang="ru-RU" sz="20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altLang="ru-RU" sz="2000" b="1" cap="all" dirty="0" smtClean="0">
                <a:solidFill>
                  <a:srgbClr val="C00000"/>
                </a:solidFill>
                <a:latin typeface="Cambria" pitchFamily="18" charset="0"/>
              </a:rPr>
              <a:t>бланков </a:t>
            </a:r>
            <a:r>
              <a:rPr lang="ru-RU" altLang="ru-RU" sz="2000" b="1" cap="all" dirty="0">
                <a:solidFill>
                  <a:srgbClr val="C00000"/>
                </a:solidFill>
                <a:latin typeface="Cambria" pitchFamily="18" charset="0"/>
              </a:rPr>
              <a:t>в штабе</a:t>
            </a:r>
            <a:endParaRPr lang="ru-RU" sz="20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9051" t="26200" r="55512" b="10800"/>
          <a:stretch/>
        </p:blipFill>
        <p:spPr>
          <a:xfrm>
            <a:off x="4849808" y="1698231"/>
            <a:ext cx="4104456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849808" y="1016714"/>
            <a:ext cx="4248472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2000" b="1" cap="all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ru-RU" altLang="ru-RU" dirty="0"/>
              <a:t>ЕСЛИ  </a:t>
            </a:r>
            <a:r>
              <a:rPr lang="ru-RU" altLang="ru-RU" dirty="0" err="1"/>
              <a:t>СканированиЕ</a:t>
            </a:r>
            <a:r>
              <a:rPr lang="ru-RU" altLang="ru-RU" dirty="0"/>
              <a:t> </a:t>
            </a:r>
            <a:br>
              <a:rPr lang="ru-RU" altLang="ru-RU" dirty="0"/>
            </a:br>
            <a:r>
              <a:rPr lang="ru-RU" altLang="ru-RU" dirty="0"/>
              <a:t>в штабе не проводилось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9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512" t="29303" r="40939" b="10499"/>
          <a:stretch/>
        </p:blipFill>
        <p:spPr>
          <a:xfrm>
            <a:off x="31610" y="1556792"/>
            <a:ext cx="7060131" cy="446449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/>
          </a:bodyPr>
          <a:lstStyle/>
          <a:p>
            <a:r>
              <a:rPr lang="ru-RU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протоколы готовности</a:t>
            </a:r>
            <a:endParaRPr lang="ru-RU" sz="20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86562" y="1777488"/>
            <a:ext cx="2281082" cy="1143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66" b="1" dirty="0" smtClean="0">
                <a:solidFill>
                  <a:srgbClr val="006AB3"/>
                </a:solidFill>
                <a:latin typeface="Cambria" panose="02040503050406030204" pitchFamily="18" charset="0"/>
                <a:cs typeface="Arial" pitchFamily="34" charset="0"/>
              </a:rPr>
              <a:t>Протокол технической</a:t>
            </a:r>
            <a:r>
              <a:rPr lang="ru-RU" sz="1366" b="1" dirty="0">
                <a:solidFill>
                  <a:srgbClr val="006AB3"/>
                </a:solidFill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ru-RU" sz="1366" b="1" dirty="0">
                <a:solidFill>
                  <a:srgbClr val="006AB3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366" b="1" dirty="0">
                <a:solidFill>
                  <a:srgbClr val="006AB3"/>
                </a:solidFill>
                <a:latin typeface="Cambria" panose="02040503050406030204" pitchFamily="18" charset="0"/>
                <a:cs typeface="Arial" pitchFamily="34" charset="0"/>
              </a:rPr>
              <a:t>готовности</a:t>
            </a:r>
            <a:br>
              <a:rPr lang="ru-RU" sz="1366" b="1" dirty="0">
                <a:solidFill>
                  <a:srgbClr val="006AB3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366" b="1" dirty="0" smtClean="0">
                <a:solidFill>
                  <a:srgbClr val="006AB3"/>
                </a:solidFill>
                <a:latin typeface="Cambria" panose="02040503050406030204" pitchFamily="18" charset="0"/>
                <a:cs typeface="Arial" pitchFamily="34" charset="0"/>
              </a:rPr>
              <a:t>ППЭ к экзамену в устной форме </a:t>
            </a:r>
            <a:endParaRPr lang="ru-RU" sz="1366" b="1" dirty="0">
              <a:solidFill>
                <a:srgbClr val="006AB3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ctr"/>
            <a:r>
              <a:rPr lang="ru-RU" sz="1366" b="1" dirty="0" smtClean="0">
                <a:solidFill>
                  <a:srgbClr val="006AB3"/>
                </a:solidFill>
                <a:latin typeface="Cambria" panose="02040503050406030204" pitchFamily="18" charset="0"/>
                <a:cs typeface="Arial" pitchFamily="34" charset="0"/>
              </a:rPr>
              <a:t>ППЭ-01-01-У</a:t>
            </a:r>
            <a:endParaRPr lang="ru-RU" sz="1366" b="1" dirty="0">
              <a:solidFill>
                <a:srgbClr val="006AB3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45562" y="5589240"/>
            <a:ext cx="22029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  <a:cs typeface="+mn-cs"/>
              </a:rPr>
              <a:t>Получение </a:t>
            </a:r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  <a:cs typeface="+mn-cs"/>
              </a:rPr>
              <a:t>от РЦОИ </a:t>
            </a:r>
            <a:endParaRPr lang="ru-RU" sz="1600" b="1" dirty="0" smtClean="0">
              <a:solidFill>
                <a:srgbClr val="496DA7"/>
              </a:solidFill>
              <a:latin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43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/>
          </a:bodyPr>
          <a:lstStyle/>
          <a:p>
            <a:r>
              <a:rPr lang="ru-RU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протоколы готовности</a:t>
            </a:r>
            <a:endParaRPr lang="ru-RU" sz="20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1435172"/>
            <a:ext cx="2281082" cy="1143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66" b="1" dirty="0" smtClean="0">
                <a:solidFill>
                  <a:srgbClr val="006AB3"/>
                </a:solidFill>
                <a:latin typeface="Cambria" panose="02040503050406030204" pitchFamily="18" charset="0"/>
                <a:cs typeface="Arial" pitchFamily="34" charset="0"/>
              </a:rPr>
              <a:t>Протокол технической</a:t>
            </a:r>
            <a:r>
              <a:rPr lang="ru-RU" sz="1366" b="1" dirty="0">
                <a:solidFill>
                  <a:srgbClr val="006AB3"/>
                </a:solidFill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ru-RU" sz="1366" b="1" dirty="0">
                <a:solidFill>
                  <a:srgbClr val="006AB3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366" b="1" dirty="0">
                <a:solidFill>
                  <a:srgbClr val="006AB3"/>
                </a:solidFill>
                <a:latin typeface="Cambria" panose="02040503050406030204" pitchFamily="18" charset="0"/>
                <a:cs typeface="Arial" pitchFamily="34" charset="0"/>
              </a:rPr>
              <a:t>готовности</a:t>
            </a:r>
            <a:br>
              <a:rPr lang="ru-RU" sz="1366" b="1" dirty="0">
                <a:solidFill>
                  <a:srgbClr val="006AB3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366" b="1" dirty="0" smtClean="0">
                <a:solidFill>
                  <a:srgbClr val="006AB3"/>
                </a:solidFill>
                <a:latin typeface="Cambria" panose="02040503050406030204" pitchFamily="18" charset="0"/>
                <a:cs typeface="Arial" pitchFamily="34" charset="0"/>
              </a:rPr>
              <a:t>ППЭ к экзамену в компьютерной форме </a:t>
            </a:r>
            <a:endParaRPr lang="ru-RU" sz="1366" b="1" dirty="0">
              <a:solidFill>
                <a:srgbClr val="006AB3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ctr"/>
            <a:r>
              <a:rPr lang="ru-RU" sz="1366" b="1" dirty="0" smtClean="0">
                <a:solidFill>
                  <a:srgbClr val="006AB3"/>
                </a:solidFill>
                <a:latin typeface="Cambria" panose="02040503050406030204" pitchFamily="18" charset="0"/>
                <a:cs typeface="Arial" pitchFamily="34" charset="0"/>
              </a:rPr>
              <a:t>ППЭ-01-01-К</a:t>
            </a:r>
            <a:endParaRPr lang="ru-RU" sz="1366" b="1" dirty="0">
              <a:solidFill>
                <a:srgbClr val="006AB3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90534" y="5229200"/>
            <a:ext cx="2158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  <a:cs typeface="+mn-cs"/>
              </a:rPr>
              <a:t>Получение </a:t>
            </a:r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  <a:cs typeface="+mn-cs"/>
              </a:rPr>
              <a:t>от </a:t>
            </a:r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  <a:cs typeface="+mn-cs"/>
              </a:rPr>
              <a:t>РЦОИ</a:t>
            </a:r>
          </a:p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  <a:cs typeface="+mn-cs"/>
              </a:rPr>
              <a:t>(кол-во станций – </a:t>
            </a:r>
          </a:p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  <a:cs typeface="+mn-cs"/>
              </a:rPr>
              <a:t>по базе)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512" t="30052" r="50389" b="12548"/>
          <a:stretch/>
        </p:blipFill>
        <p:spPr>
          <a:xfrm>
            <a:off x="81887" y="1340768"/>
            <a:ext cx="6586875" cy="4822535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30317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Вход сотрудников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8814" y="1262106"/>
            <a:ext cx="3887245" cy="45601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(по предъявлении паспорта)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pic>
        <p:nvPicPr>
          <p:cNvPr id="20" name="Объект 5"/>
          <p:cNvPicPr>
            <a:picLocks noGrp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1094546"/>
            <a:ext cx="3168352" cy="51845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721939" cy="3579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74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8" t="21315" r="77743" b="44094"/>
          <a:stretch/>
        </p:blipFill>
        <p:spPr>
          <a:xfrm>
            <a:off x="323528" y="1484784"/>
            <a:ext cx="5544616" cy="5022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АКТ ПРИЕМА-ПЕРЕДАЧИ ЭМ </a:t>
            </a:r>
            <a:r>
              <a:rPr lang="ru-RU" sz="2200" b="1" cap="all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ППЭ-14-01</a:t>
            </a:r>
            <a:endParaRPr lang="ru-RU" sz="2200" b="1" cap="all" dirty="0">
              <a:solidFill>
                <a:srgbClr val="496DA7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1916832"/>
            <a:ext cx="2664296" cy="88806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Печатается в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79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8" t="55624" r="77743" b="7988"/>
          <a:stretch/>
        </p:blipFill>
        <p:spPr>
          <a:xfrm>
            <a:off x="3275856" y="1844824"/>
            <a:ext cx="4680520" cy="4460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1176" y="1048752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АКТ ПРИЕМА-ПЕРЕДАЧИ ЭМ </a:t>
            </a:r>
            <a:r>
              <a:rPr lang="ru-RU" sz="2200" b="1" cap="all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ППЭ-14-01</a:t>
            </a:r>
            <a:endParaRPr lang="ru-RU" sz="2200" b="1" cap="all" dirty="0">
              <a:solidFill>
                <a:srgbClr val="496DA7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058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39517</TotalTime>
  <Words>953</Words>
  <Application>Microsoft Office PowerPoint</Application>
  <PresentationFormat>Экран (4:3)</PresentationFormat>
  <Paragraphs>222</Paragraphs>
  <Slides>44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2" baseType="lpstr">
      <vt:lpstr>MS PGothic</vt:lpstr>
      <vt:lpstr>Arial</vt:lpstr>
      <vt:lpstr>Calibri</vt:lpstr>
      <vt:lpstr>Cambria</vt:lpstr>
      <vt:lpstr>Times New Roman</vt:lpstr>
      <vt:lpstr>Verdana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Акты (протоколы) готовности</vt:lpstr>
      <vt:lpstr>протоколы готовности</vt:lpstr>
      <vt:lpstr>протоколы готовности</vt:lpstr>
      <vt:lpstr>Презентация PowerPoint</vt:lpstr>
      <vt:lpstr>АКТ ПРИЕМА-ПЕРЕДАЧИ ЭМ ППЭ-14-01</vt:lpstr>
      <vt:lpstr>АКТ ПРИЕМА-ПЕРЕДАЧИ ЭМ ППЭ-14-01</vt:lpstr>
      <vt:lpstr>АКТ ПРИЕМА-ПЕРЕДАЧИ ЭМ ППЭ-14-01-У, 14-01-К</vt:lpstr>
      <vt:lpstr>УчЁт эм</vt:lpstr>
      <vt:lpstr>УчЁт эм</vt:lpstr>
      <vt:lpstr>УчЁт эм</vt:lpstr>
      <vt:lpstr>Вход участников в ппэ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 ППЭ-12-02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Ведомость использования дополнительных бланков ответов  Фиксируются только номера выданных бланков, без привязки к конкретному участнику </vt:lpstr>
      <vt:lpstr>Презентация PowerPoint</vt:lpstr>
      <vt:lpstr>Презентация PowerPoint</vt:lpstr>
      <vt:lpstr>Презентация PowerPoint</vt:lpstr>
      <vt:lpstr>Презентация PowerPoint</vt:lpstr>
      <vt:lpstr>Удаление участника с экзамена</vt:lpstr>
      <vt:lpstr>Досрочное завершение экзамена по уважительной причине</vt:lpstr>
      <vt:lpstr>Презентация PowerPoint</vt:lpstr>
      <vt:lpstr>Презентация PowerPoint</vt:lpstr>
      <vt:lpstr>СВОДНАЯ ВЕДОМОСТЬ. ФОРМА ЗАПОЛНЯЕТСЯ ЧЕРНОЙ ГЕЛЕВОЙ РУЧКОЙ</vt:lpstr>
      <vt:lpstr>СВОДНАЯ ВЕДОМОСТЬ. ФОРМА ЗАПОЛНЯЕТСЯ ЧЕРНОЙ ГЕЛЕВОЙ РУЧКОЙ</vt:lpstr>
      <vt:lpstr>Презентация PowerPoint</vt:lpstr>
      <vt:lpstr>После Сканирования ЭМ в аудитории</vt:lpstr>
      <vt:lpstr>ЕСЛИ ПЕЧАТЬ И СканированиЕ  в аудитории не проводились</vt:lpstr>
      <vt:lpstr>После Сканирования бланков в штабе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lovygina.ui</dc:creator>
  <cp:lastModifiedBy>Мария Яковлева</cp:lastModifiedBy>
  <cp:revision>1615</cp:revision>
  <cp:lastPrinted>2019-02-13T09:03:32Z</cp:lastPrinted>
  <dcterms:created xsi:type="dcterms:W3CDTF">2010-03-02T09:36:00Z</dcterms:created>
  <dcterms:modified xsi:type="dcterms:W3CDTF">2024-02-26T10:23:02Z</dcterms:modified>
</cp:coreProperties>
</file>